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60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16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A46F8B-9704-5F18-B2A2-C1B901056F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84401D-8C85-8573-9970-095A9A8571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FCD3B-EF27-4732-9672-58A998AD32BD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618E1-954B-72AA-1D9D-A55B0087F5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C9EEA-F025-9BA0-62AC-4D0511F77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5AFA2-45CA-4E4E-B2D0-6B8F8E01C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57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A7787-DA4D-4440-AC28-2AE84F2BDA62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64634-3005-4009-B463-320EEBD1F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81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64634-3005-4009-B463-320EEBD1F2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6810-BD32-EF02-E51B-37CFE46CF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906C32-692C-F00C-BBC7-39BA1EE8A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37CB4-9D85-2606-93E8-4E46BB12D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13259-5248-DCEC-489D-EB3717A26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EE6AD-4547-AE51-0A28-3EBDFE66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85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DD39-8CAD-FB52-726C-D7E6131D5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0E546-0BDB-35DF-DB35-BC612389E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D975D-D43D-10EB-DC1A-9E6E4A2C4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93087-4104-9007-4ACE-E78B7BDD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C12B4-13BA-2097-01B0-2BE6B988C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7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F4B09-B700-DD52-A4D3-4DA24F16B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BE291-BFA4-0B5E-898C-B23BD0703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638E7-B423-9C92-1EB2-9D1508FCE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09F5-DCEB-EE84-C554-C50373908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A6F21-D1C6-9771-ACB6-E9861BB7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8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D7ACB-A8DB-BD9E-CDE7-3110F6EF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D1797-F8E5-53ED-EFDB-1AAE3777A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29F02-6C6B-F2DF-0E48-126C65BE8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6FECE-50B3-A7DE-1717-7DDF337F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C218C-119F-9FD2-12B4-56512C8B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A2AC3-11D8-2F25-8088-1035E7EE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1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810D-85C1-471B-FE4D-BCAABA720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EFB84-DB1A-7477-8674-1813123CB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97DD7-434B-E9CD-45E2-E268E837C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39CFA-4CD1-0FBD-1004-9928FA976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DAFA68-D774-DBEB-64FF-D79414773B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74C9F7-8344-9394-823D-5043EE406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70169C-C3DA-6208-0281-B1ECCAD30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E5A9B7-FDA9-B33C-D151-563B74CB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2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41542-5B8C-21C2-5A9B-B2D7ECBA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1292F0-666F-E418-308D-86FA6197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F0C5FF-EA99-F200-A97D-CCB3ACF3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7D354-D085-637F-0A1B-40207A66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8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FAF35-EE62-7CB5-925B-B9663EF7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2841A-3264-A205-2DCF-CEFFFE43D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A9F22-4C89-A3E9-4D54-B6A0BA998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1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31C6-CEF8-9363-0BF6-DE3EBA82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2A43-9BDE-358E-33C6-69E2412C9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98275-9177-95D8-D14C-A77B115D7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A81DF-D7BE-9B7A-8A3D-57C374F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A68CF-5FE7-8809-502F-22FF21E29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2ADB0-BB58-FF25-8EAE-91B9A2CD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7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08E7-EB7B-54A8-1597-337947C8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5E06B-6703-DD45-CB7C-A04EE37E09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BB052-B736-CEA7-E773-593141F8D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704EB-674E-9409-A05F-C67AF9DF4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644C9-BA37-C5C4-5636-1EE878F73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56282-623E-0EDC-3098-8AC6198E7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7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DFCB6-81D1-A1A4-E7BC-218AB374A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A11D1-352C-4EF1-2657-8233C9829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10303-CF53-E077-C811-8269A8D69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A1701-C980-E377-0491-E55CA5E4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328AC-6AA1-C8D5-A6EE-AA6AC493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76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0D9ED5-65AF-3256-54AE-6DA99F10F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66F734-D6FC-9AE4-AFAF-86E62BC52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A2FD0-CCAB-1D26-5C54-B3DB0EE3D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9556B-F826-0A32-B141-F5EECFD26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84EBB-3BF5-565B-98A5-FFF72593C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3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0AEC12-F42D-6201-4785-7A5AFED7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EDE3A-8920-89ED-5CD5-7C3F4705A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F02C6-2652-E0DC-A10D-5D2F434B1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7A584-7560-4D25-A671-25D2DA8D35E7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EA549-4558-D5C0-CC21-949165733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B8F85-6706-70F4-F20C-76972FF38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1BD37-A8A2-4302-BBE2-2DFC0ED24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5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upalabraesverdad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41F89E-334F-0665-6B4C-A5DDBD19A677}"/>
              </a:ext>
            </a:extLst>
          </p:cNvPr>
          <p:cNvSpPr/>
          <p:nvPr/>
        </p:nvSpPr>
        <p:spPr>
          <a:xfrm>
            <a:off x="684919" y="457200"/>
            <a:ext cx="10822161" cy="5943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527545-4FE3-4DFB-A9BC-47CA76F532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5" t="3438" r="3111" b="5937"/>
          <a:stretch/>
        </p:blipFill>
        <p:spPr>
          <a:xfrm>
            <a:off x="6269926" y="830822"/>
            <a:ext cx="5011691" cy="4955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D319D5-EB28-73FD-65AA-0F0E2C04955B}"/>
              </a:ext>
            </a:extLst>
          </p:cNvPr>
          <p:cNvSpPr txBox="1"/>
          <p:nvPr/>
        </p:nvSpPr>
        <p:spPr>
          <a:xfrm>
            <a:off x="9179457" y="2586881"/>
            <a:ext cx="140859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2960">
              <a:spcAft>
                <a:spcPts val="600"/>
              </a:spcAft>
            </a:pPr>
            <a:r>
              <a:rPr lang="en-US" sz="1440" kern="1200" dirty="0">
                <a:solidFill>
                  <a:srgbClr val="C00000"/>
                </a:solidFill>
                <a:latin typeface="Amasis MT Pro Medium" panose="020B0604020202020204" pitchFamily="18" charset="0"/>
                <a:ea typeface="+mn-ea"/>
                <a:cs typeface="+mn-cs"/>
              </a:rPr>
              <a:t>Mateo 8:1-4</a:t>
            </a:r>
            <a:endParaRPr lang="en-US" sz="1600" dirty="0">
              <a:solidFill>
                <a:srgbClr val="C00000"/>
              </a:solidFill>
              <a:latin typeface="Amasis MT Pro Medium" panose="020B0604020202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C1F4C-A061-7199-316E-FC1AFBA90DDD}"/>
              </a:ext>
            </a:extLst>
          </p:cNvPr>
          <p:cNvSpPr txBox="1"/>
          <p:nvPr/>
        </p:nvSpPr>
        <p:spPr>
          <a:xfrm>
            <a:off x="1887381" y="2585110"/>
            <a:ext cx="2765664" cy="102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2960">
              <a:spcAft>
                <a:spcPts val="600"/>
              </a:spcAft>
            </a:pPr>
            <a:endParaRPr lang="en-US" sz="162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822960">
              <a:spcAft>
                <a:spcPts val="600"/>
              </a:spcAft>
            </a:pPr>
            <a:r>
              <a:rPr lang="en-US" sz="162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www.tupalabraesverdad.org</a:t>
            </a:r>
            <a:endParaRPr lang="en-US" sz="162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EA3114-ACF4-9A1A-741A-6BE67CB0052A}"/>
              </a:ext>
            </a:extLst>
          </p:cNvPr>
          <p:cNvSpPr txBox="1"/>
          <p:nvPr/>
        </p:nvSpPr>
        <p:spPr>
          <a:xfrm>
            <a:off x="7581899" y="2173829"/>
            <a:ext cx="392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2960">
              <a:spcAft>
                <a:spcPts val="600"/>
              </a:spcAft>
            </a:pPr>
            <a:r>
              <a:rPr lang="en-US" sz="1800" b="1" kern="1200" dirty="0">
                <a:solidFill>
                  <a:schemeClr val="tx1"/>
                </a:solidFill>
                <a:latin typeface="Amasis MT Pro Light" panose="020B0604020202020204" pitchFamily="18" charset="0"/>
                <a:ea typeface="+mn-ea"/>
                <a:cs typeface="+mn-cs"/>
              </a:rPr>
              <a:t>Un Hombre </a:t>
            </a:r>
            <a:r>
              <a:rPr lang="en-US" sz="1800" b="1" kern="1200" dirty="0" err="1">
                <a:solidFill>
                  <a:schemeClr val="tx1"/>
                </a:solidFill>
                <a:latin typeface="Amasis MT Pro Light" panose="020B0604020202020204" pitchFamily="18" charset="0"/>
                <a:ea typeface="+mn-ea"/>
                <a:cs typeface="+mn-cs"/>
              </a:rPr>
              <a:t>Sanado</a:t>
            </a:r>
            <a:r>
              <a:rPr lang="en-US" sz="1800" b="1" kern="1200" dirty="0">
                <a:solidFill>
                  <a:schemeClr val="tx1"/>
                </a:solidFill>
                <a:latin typeface="Amasis MT Pro Light" panose="020B0604020202020204" pitchFamily="18" charset="0"/>
                <a:ea typeface="+mn-ea"/>
                <a:cs typeface="+mn-cs"/>
              </a:rPr>
              <a:t> de Lepra</a:t>
            </a:r>
            <a:endParaRPr lang="en-US" sz="2000" b="1" dirty="0">
              <a:latin typeface="Amasis MT Pro Light" panose="020B0604020202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790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825E8F-6C81-1E2E-A325-C086D6C87B7E}"/>
              </a:ext>
            </a:extLst>
          </p:cNvPr>
          <p:cNvSpPr txBox="1"/>
          <p:nvPr/>
        </p:nvSpPr>
        <p:spPr>
          <a:xfrm>
            <a:off x="7019925" y="1397675"/>
            <a:ext cx="48101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masis MT Pro" panose="02040504050005020304" pitchFamily="18" charset="0"/>
              </a:rPr>
              <a:t>Habia</a:t>
            </a:r>
            <a:r>
              <a:rPr lang="en-US" sz="2400" dirty="0">
                <a:latin typeface="Amasis MT Pro" panose="02040504050005020304" pitchFamily="18" charset="0"/>
              </a:rPr>
              <a:t> un hombre </a:t>
            </a:r>
            <a:r>
              <a:rPr lang="en-US" sz="2400" dirty="0" err="1">
                <a:latin typeface="Amasis MT Pro" panose="02040504050005020304" pitchFamily="18" charset="0"/>
              </a:rPr>
              <a:t>en</a:t>
            </a:r>
            <a:r>
              <a:rPr lang="en-US" sz="2400" dirty="0">
                <a:latin typeface="Amasis MT Pro" panose="02040504050005020304" pitchFamily="18" charset="0"/>
              </a:rPr>
              <a:t> la Ciudad que </a:t>
            </a:r>
            <a:r>
              <a:rPr lang="en-US" sz="2400" dirty="0" err="1">
                <a:latin typeface="Amasis MT Pro" panose="02040504050005020304" pitchFamily="18" charset="0"/>
              </a:rPr>
              <a:t>sufria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mucho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porque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estaba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muy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enfermo</a:t>
            </a:r>
            <a:r>
              <a:rPr lang="en-US" sz="2400" dirty="0">
                <a:latin typeface="Amasis MT Pro" panose="02040504050005020304" pitchFamily="18" charset="0"/>
              </a:rPr>
              <a:t>, ese hombre tenia lepra, </a:t>
            </a:r>
            <a:r>
              <a:rPr lang="en-US" sz="2400" dirty="0" err="1">
                <a:latin typeface="Amasis MT Pro" panose="02040504050005020304" pitchFamily="18" charset="0"/>
              </a:rPr>
              <a:t>una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enfermedad</a:t>
            </a:r>
            <a:r>
              <a:rPr lang="en-US" sz="2400" dirty="0">
                <a:latin typeface="Amasis MT Pro" panose="02040504050005020304" pitchFamily="18" charset="0"/>
              </a:rPr>
              <a:t> que </a:t>
            </a:r>
            <a:r>
              <a:rPr lang="en-US" sz="2400" dirty="0" err="1">
                <a:latin typeface="Amasis MT Pro" panose="02040504050005020304" pitchFamily="18" charset="0"/>
              </a:rPr>
              <a:t>hacia</a:t>
            </a:r>
            <a:r>
              <a:rPr lang="en-US" sz="2400" dirty="0">
                <a:latin typeface="Amasis MT Pro" panose="02040504050005020304" pitchFamily="18" charset="0"/>
              </a:rPr>
              <a:t> que a las personas le </a:t>
            </a:r>
            <a:r>
              <a:rPr lang="en-US" sz="2400" dirty="0" err="1">
                <a:latin typeface="Amasis MT Pro" panose="02040504050005020304" pitchFamily="18" charset="0"/>
              </a:rPr>
              <a:t>salieran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llagas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</a:t>
            </a:r>
            <a:r>
              <a:rPr lang="en-US" sz="2400" dirty="0">
                <a:latin typeface="Amasis MT Pro" panose="02040504050005020304" pitchFamily="18" charset="0"/>
              </a:rPr>
              <a:t> la </a:t>
            </a:r>
            <a:r>
              <a:rPr lang="en-US" sz="2400" dirty="0" err="1">
                <a:latin typeface="Amasis MT Pro" panose="02040504050005020304" pitchFamily="18" charset="0"/>
              </a:rPr>
              <a:t>piel</a:t>
            </a:r>
            <a:r>
              <a:rPr lang="en-US" sz="2400" dirty="0">
                <a:latin typeface="Amasis MT Pro" panose="02040504050005020304" pitchFamily="18" charset="0"/>
              </a:rPr>
              <a:t>, se les </a:t>
            </a:r>
            <a:r>
              <a:rPr lang="en-US" sz="2400" dirty="0" err="1">
                <a:latin typeface="Amasis MT Pro" panose="02040504050005020304" pitchFamily="18" charset="0"/>
              </a:rPr>
              <a:t>llamaba</a:t>
            </a:r>
            <a:r>
              <a:rPr lang="en-US" sz="2400" dirty="0">
                <a:latin typeface="Amasis MT Pro" panose="02040504050005020304" pitchFamily="18" charset="0"/>
              </a:rPr>
              <a:t> “</a:t>
            </a:r>
            <a:r>
              <a:rPr lang="en-US" sz="2400" dirty="0" err="1">
                <a:latin typeface="Amasis MT Pro" panose="02040504050005020304" pitchFamily="18" charset="0"/>
              </a:rPr>
              <a:t>leprosos</a:t>
            </a:r>
            <a:r>
              <a:rPr lang="en-US" sz="2400" dirty="0">
                <a:latin typeface="Amasis MT Pro" panose="02040504050005020304" pitchFamily="18" charset="0"/>
              </a:rPr>
              <a:t>”, </a:t>
            </a:r>
            <a:r>
              <a:rPr lang="en-US" sz="2400" dirty="0" err="1">
                <a:latin typeface="Amasis MT Pro" panose="02040504050005020304" pitchFamily="18" charset="0"/>
              </a:rPr>
              <a:t>ellos</a:t>
            </a:r>
            <a:r>
              <a:rPr lang="en-US" sz="2400" dirty="0">
                <a:latin typeface="Amasis MT Pro" panose="02040504050005020304" pitchFamily="18" charset="0"/>
              </a:rPr>
              <a:t> Vivian </a:t>
            </a:r>
            <a:r>
              <a:rPr lang="en-US" sz="2400" dirty="0" err="1">
                <a:latin typeface="Amasis MT Pro" panose="02040504050005020304" pitchFamily="18" charset="0"/>
              </a:rPr>
              <a:t>lejos</a:t>
            </a:r>
            <a:r>
              <a:rPr lang="en-US" sz="2400" dirty="0">
                <a:latin typeface="Amasis MT Pro" panose="02040504050005020304" pitchFamily="18" charset="0"/>
              </a:rPr>
              <a:t> de las personas </a:t>
            </a:r>
            <a:r>
              <a:rPr lang="en-US" sz="2400" dirty="0" err="1">
                <a:latin typeface="Amasis MT Pro" panose="02040504050005020304" pitchFamily="18" charset="0"/>
              </a:rPr>
              <a:t>porque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nadie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queria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acercarse</a:t>
            </a:r>
            <a:r>
              <a:rPr lang="en-US" sz="2400" dirty="0">
                <a:latin typeface="Amasis MT Pro" panose="02040504050005020304" pitchFamily="18" charset="0"/>
              </a:rPr>
              <a:t> a </a:t>
            </a:r>
            <a:r>
              <a:rPr lang="en-US" sz="2400" dirty="0" err="1">
                <a:latin typeface="Amasis MT Pro" panose="02040504050005020304" pitchFamily="18" charset="0"/>
              </a:rPr>
              <a:t>ellos</a:t>
            </a:r>
            <a:r>
              <a:rPr lang="en-US" sz="2400" dirty="0">
                <a:latin typeface="Amasis MT Pro" panose="02040504050005020304" pitchFamily="18" charset="0"/>
              </a:rPr>
              <a:t>, </a:t>
            </a:r>
            <a:r>
              <a:rPr lang="en-US" sz="2400" dirty="0" err="1">
                <a:latin typeface="Amasis MT Pro" panose="02040504050005020304" pitchFamily="18" charset="0"/>
              </a:rPr>
              <a:t>porque</a:t>
            </a:r>
            <a:r>
              <a:rPr lang="en-US" sz="2400" dirty="0">
                <a:latin typeface="Amasis MT Pro" panose="02040504050005020304" pitchFamily="18" charset="0"/>
              </a:rPr>
              <a:t> era </a:t>
            </a:r>
            <a:r>
              <a:rPr lang="en-US" sz="2400" dirty="0" err="1">
                <a:latin typeface="Amasis MT Pro" panose="02040504050005020304" pitchFamily="18" charset="0"/>
              </a:rPr>
              <a:t>una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enfermedad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muy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contagiosa</a:t>
            </a:r>
            <a:r>
              <a:rPr lang="en-US" sz="2400" dirty="0">
                <a:latin typeface="Amasis MT Pro" panose="020405040500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F8831-6813-9662-2FDC-9AA1F2937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49" y="1171575"/>
            <a:ext cx="4543426" cy="3790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81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toon of a person and children&#10;&#10;Description automatically generated with low confidence">
            <a:extLst>
              <a:ext uri="{FF2B5EF4-FFF2-40B4-BE49-F238E27FC236}">
                <a16:creationId xmlns:a16="http://schemas.microsoft.com/office/drawing/2014/main" id="{97F51F4F-67DC-86A7-379C-785FA6EA6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1" r="2343" b="7660"/>
          <a:stretch/>
        </p:blipFill>
        <p:spPr>
          <a:xfrm>
            <a:off x="1068130" y="1044063"/>
            <a:ext cx="3876165" cy="43381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3D31BE-9B2F-123C-7794-35615943A0D9}"/>
              </a:ext>
            </a:extLst>
          </p:cNvPr>
          <p:cNvSpPr txBox="1"/>
          <p:nvPr/>
        </p:nvSpPr>
        <p:spPr>
          <a:xfrm>
            <a:off x="5596502" y="1990725"/>
            <a:ext cx="5754896" cy="36126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masis MT Pro" panose="02040504050005020304" pitchFamily="18" charset="0"/>
              </a:rPr>
              <a:t>Un </a:t>
            </a:r>
            <a:r>
              <a:rPr lang="en-US" sz="2400" dirty="0" err="1">
                <a:latin typeface="Amasis MT Pro" panose="02040504050005020304" pitchFamily="18" charset="0"/>
              </a:rPr>
              <a:t>dia</a:t>
            </a:r>
            <a:r>
              <a:rPr lang="en-US" sz="2400" dirty="0">
                <a:latin typeface="Amasis MT Pro" panose="02040504050005020304" pitchFamily="18" charset="0"/>
              </a:rPr>
              <a:t> Jesus </a:t>
            </a:r>
            <a:r>
              <a:rPr lang="en-US" sz="2400" dirty="0" err="1">
                <a:latin typeface="Amasis MT Pro" panose="02040504050005020304" pitchFamily="18" charset="0"/>
              </a:rPr>
              <a:t>venia</a:t>
            </a:r>
            <a:r>
              <a:rPr lang="en-US" sz="2400" dirty="0">
                <a:latin typeface="Amasis MT Pro" panose="02040504050005020304" pitchFamily="18" charset="0"/>
              </a:rPr>
              <a:t> del monte, </a:t>
            </a:r>
            <a:r>
              <a:rPr lang="en-US" sz="2400" dirty="0" err="1">
                <a:latin typeface="Amasis MT Pro" panose="02040504050005020304" pitchFamily="18" charset="0"/>
              </a:rPr>
              <a:t>mucha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gente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venia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siguiendole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porque</a:t>
            </a:r>
            <a:r>
              <a:rPr lang="en-US" sz="2400" dirty="0">
                <a:latin typeface="Amasis MT Pro" panose="02040504050005020304" pitchFamily="18" charset="0"/>
              </a:rPr>
              <a:t> a las personas les </a:t>
            </a:r>
            <a:r>
              <a:rPr lang="en-US" sz="2400" dirty="0" err="1">
                <a:latin typeface="Amasis MT Pro" panose="02040504050005020304" pitchFamily="18" charset="0"/>
              </a:rPr>
              <a:t>gustaba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mucho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escuchar</a:t>
            </a:r>
            <a:r>
              <a:rPr lang="en-US" sz="2400" dirty="0">
                <a:latin typeface="Amasis MT Pro" panose="02040504050005020304" pitchFamily="18" charset="0"/>
              </a:rPr>
              <a:t> sus </a:t>
            </a:r>
            <a:r>
              <a:rPr lang="en-US" sz="2400" dirty="0" err="1">
                <a:latin typeface="Amasis MT Pro" panose="02040504050005020304" pitchFamily="18" charset="0"/>
              </a:rPr>
              <a:t>enseñanzas</a:t>
            </a:r>
            <a:r>
              <a:rPr lang="en-US" sz="2400" dirty="0">
                <a:latin typeface="Amasis MT Pro" panose="02040504050005020304" pitchFamily="18" charset="0"/>
              </a:rPr>
              <a:t> y lo </a:t>
            </a:r>
            <a:r>
              <a:rPr lang="en-US" sz="2400" dirty="0" err="1">
                <a:latin typeface="Amasis MT Pro" panose="02040504050005020304" pitchFamily="18" charset="0"/>
              </a:rPr>
              <a:t>seguian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dondequiera</a:t>
            </a:r>
            <a:r>
              <a:rPr lang="en-US" sz="2400" dirty="0">
                <a:latin typeface="Amasis MT Pro" panose="02040504050005020304" pitchFamily="18" charset="0"/>
              </a:rPr>
              <a:t> que </a:t>
            </a:r>
            <a:r>
              <a:rPr lang="en-US" sz="2400" dirty="0" err="1">
                <a:latin typeface="Amasis MT Pro" panose="02040504050005020304" pitchFamily="18" charset="0"/>
              </a:rPr>
              <a:t>el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iba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solamente</a:t>
            </a:r>
            <a:r>
              <a:rPr lang="en-US" sz="2400" dirty="0">
                <a:latin typeface="Amasis MT Pro" panose="02040504050005020304" pitchFamily="18" charset="0"/>
              </a:rPr>
              <a:t> para </a:t>
            </a:r>
            <a:r>
              <a:rPr lang="en-US" sz="2400" dirty="0" err="1">
                <a:latin typeface="Amasis MT Pro" panose="02040504050005020304" pitchFamily="18" charset="0"/>
              </a:rPr>
              <a:t>escuchar</a:t>
            </a:r>
            <a:r>
              <a:rPr lang="en-US" sz="2400" dirty="0">
                <a:latin typeface="Amasis MT Pro" panose="02040504050005020304" pitchFamily="18" charset="0"/>
              </a:rPr>
              <a:t> lo que </a:t>
            </a:r>
            <a:r>
              <a:rPr lang="en-US" sz="2400" dirty="0" err="1">
                <a:latin typeface="Amasis MT Pro" panose="02040504050005020304" pitchFamily="18" charset="0"/>
              </a:rPr>
              <a:t>el</a:t>
            </a:r>
            <a:r>
              <a:rPr lang="en-US" sz="2400" dirty="0">
                <a:latin typeface="Amasis MT Pro" panose="02040504050005020304" pitchFamily="18" charset="0"/>
              </a:rPr>
              <a:t> tenia que </a:t>
            </a:r>
            <a:r>
              <a:rPr lang="en-US" sz="2400" dirty="0" err="1">
                <a:latin typeface="Amasis MT Pro" panose="02040504050005020304" pitchFamily="18" charset="0"/>
              </a:rPr>
              <a:t>decir</a:t>
            </a:r>
            <a:r>
              <a:rPr lang="en-US" sz="2400" dirty="0">
                <a:latin typeface="Amasis MT Pro" panose="02040504050005020304" pitchFamily="18" charset="0"/>
              </a:rPr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9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422C2-3605-767F-8010-812665B4D7D1}"/>
              </a:ext>
            </a:extLst>
          </p:cNvPr>
          <p:cNvSpPr txBox="1"/>
          <p:nvPr/>
        </p:nvSpPr>
        <p:spPr>
          <a:xfrm>
            <a:off x="923925" y="1361747"/>
            <a:ext cx="461962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masis MT Pro" panose="02040504050005020304" pitchFamily="18" charset="0"/>
              </a:rPr>
              <a:t>De </a:t>
            </a:r>
            <a:r>
              <a:rPr lang="en-US" sz="2400" dirty="0" err="1">
                <a:latin typeface="Amasis MT Pro" panose="02040504050005020304" pitchFamily="18" charset="0"/>
              </a:rPr>
              <a:t>repente</a:t>
            </a:r>
            <a:r>
              <a:rPr lang="en-US" sz="2400" dirty="0">
                <a:latin typeface="Amasis MT Pro" panose="02040504050005020304" pitchFamily="18" charset="0"/>
              </a:rPr>
              <a:t>, un hombre se </a:t>
            </a:r>
            <a:r>
              <a:rPr lang="en-US" sz="2400" dirty="0" err="1">
                <a:latin typeface="Amasis MT Pro" panose="02040504050005020304" pitchFamily="18" charset="0"/>
              </a:rPr>
              <a:t>acerco</a:t>
            </a:r>
            <a:r>
              <a:rPr lang="en-US" sz="2400" dirty="0">
                <a:latin typeface="Amasis MT Pro" panose="02040504050005020304" pitchFamily="18" charset="0"/>
              </a:rPr>
              <a:t> a Jesus, </a:t>
            </a:r>
            <a:r>
              <a:rPr lang="en-US" sz="2400" dirty="0" err="1">
                <a:latin typeface="Amasis MT Pro" panose="02040504050005020304" pitchFamily="18" charset="0"/>
              </a:rPr>
              <a:t>estaba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muy</a:t>
            </a:r>
            <a:r>
              <a:rPr lang="en-US" sz="2400" dirty="0">
                <a:latin typeface="Amasis MT Pro" panose="02040504050005020304" pitchFamily="18" charset="0"/>
              </a:rPr>
              <a:t> triste </a:t>
            </a:r>
            <a:r>
              <a:rPr lang="en-US" sz="2400" dirty="0" err="1">
                <a:latin typeface="Amasis MT Pro" panose="02040504050005020304" pitchFamily="18" charset="0"/>
              </a:rPr>
              <a:t>pues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estaba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muy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enfermo</a:t>
            </a:r>
            <a:r>
              <a:rPr lang="en-US" sz="2400" dirty="0">
                <a:latin typeface="Amasis MT Pro" panose="02040504050005020304" pitchFamily="18" charset="0"/>
              </a:rPr>
              <a:t>, </a:t>
            </a:r>
            <a:r>
              <a:rPr lang="en-US" sz="2400" dirty="0" err="1">
                <a:latin typeface="Amasis MT Pro" panose="02040504050005020304" pitchFamily="18" charset="0"/>
              </a:rPr>
              <a:t>entonces</a:t>
            </a:r>
            <a:r>
              <a:rPr lang="en-US" sz="2400" dirty="0">
                <a:latin typeface="Amasis MT Pro" panose="02040504050005020304" pitchFamily="18" charset="0"/>
              </a:rPr>
              <a:t> se </a:t>
            </a:r>
            <a:r>
              <a:rPr lang="en-US" sz="2400" dirty="0" err="1">
                <a:latin typeface="Amasis MT Pro" panose="02040504050005020304" pitchFamily="18" charset="0"/>
              </a:rPr>
              <a:t>arrodillo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delante</a:t>
            </a:r>
            <a:r>
              <a:rPr lang="en-US" sz="2400" dirty="0">
                <a:latin typeface="Amasis MT Pro" panose="02040504050005020304" pitchFamily="18" charset="0"/>
              </a:rPr>
              <a:t> de Jesus, y le </a:t>
            </a:r>
            <a:r>
              <a:rPr lang="en-US" sz="2400" dirty="0" err="1">
                <a:latin typeface="Amasis MT Pro" panose="02040504050005020304" pitchFamily="18" charset="0"/>
              </a:rPr>
              <a:t>pidio</a:t>
            </a:r>
            <a:r>
              <a:rPr lang="en-US" sz="2400" dirty="0">
                <a:latin typeface="Amasis MT Pro" panose="02040504050005020304" pitchFamily="18" charset="0"/>
              </a:rPr>
              <a:t> que </a:t>
            </a:r>
            <a:r>
              <a:rPr lang="en-US" sz="2400" dirty="0" err="1">
                <a:latin typeface="Amasis MT Pro" panose="02040504050005020304" pitchFamily="18" charset="0"/>
              </a:rPr>
              <a:t>por</a:t>
            </a:r>
            <a:r>
              <a:rPr lang="en-US" sz="2400" dirty="0">
                <a:latin typeface="Amasis MT Pro" panose="02040504050005020304" pitchFamily="18" charset="0"/>
              </a:rPr>
              <a:t> favor </a:t>
            </a:r>
            <a:r>
              <a:rPr lang="en-US" sz="2400" dirty="0" err="1">
                <a:latin typeface="Amasis MT Pro" panose="02040504050005020304" pitchFamily="18" charset="0"/>
              </a:rPr>
              <a:t>si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el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estaba</a:t>
            </a:r>
            <a:r>
              <a:rPr lang="en-US" sz="2400" dirty="0">
                <a:latin typeface="Amasis MT Pro" panose="02040504050005020304" pitchFamily="18" charset="0"/>
              </a:rPr>
              <a:t> de </a:t>
            </a:r>
            <a:r>
              <a:rPr lang="en-US" sz="2400" dirty="0" err="1">
                <a:latin typeface="Amasis MT Pro" panose="02040504050005020304" pitchFamily="18" charset="0"/>
              </a:rPr>
              <a:t>acuerdo</a:t>
            </a:r>
            <a:r>
              <a:rPr lang="en-US" sz="2400" dirty="0">
                <a:latin typeface="Amasis MT Pro" panose="02040504050005020304" pitchFamily="18" charset="0"/>
              </a:rPr>
              <a:t> lo </a:t>
            </a:r>
            <a:r>
              <a:rPr lang="en-US" sz="2400" dirty="0" err="1">
                <a:latin typeface="Amasis MT Pro" panose="02040504050005020304" pitchFamily="18" charset="0"/>
              </a:rPr>
              <a:t>sanara</a:t>
            </a:r>
            <a:r>
              <a:rPr lang="en-US" sz="2400" dirty="0">
                <a:latin typeface="Amasis MT Pro" panose="02040504050005020304" pitchFamily="18" charset="0"/>
              </a:rPr>
              <a:t> de </a:t>
            </a:r>
            <a:r>
              <a:rPr lang="en-US" sz="2400" dirty="0" err="1">
                <a:latin typeface="Amasis MT Pro" panose="02040504050005020304" pitchFamily="18" charset="0"/>
              </a:rPr>
              <a:t>su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enfermedad</a:t>
            </a:r>
            <a:r>
              <a:rPr lang="en-US" sz="2400" dirty="0">
                <a:latin typeface="Amasis MT Pro" panose="02040504050005020304" pitchFamily="18" charset="0"/>
              </a:rPr>
              <a:t>.</a:t>
            </a:r>
          </a:p>
        </p:txBody>
      </p:sp>
      <p:pic>
        <p:nvPicPr>
          <p:cNvPr id="4" name="Picture 3" descr="A person touching a person's face&#10;&#10;Description automatically generated with low confidence">
            <a:extLst>
              <a:ext uri="{FF2B5EF4-FFF2-40B4-BE49-F238E27FC236}">
                <a16:creationId xmlns:a16="http://schemas.microsoft.com/office/drawing/2014/main" id="{EFDC7FEB-15D9-CB3A-DDCB-9D1966449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3" r="13509"/>
          <a:stretch/>
        </p:blipFill>
        <p:spPr>
          <a:xfrm>
            <a:off x="7076171" y="1266824"/>
            <a:ext cx="4115699" cy="4733597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41016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86BBDA8-7E31-47B7-800A-97A2BD677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E98C17-5AAF-DDE7-483F-91918C138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84" r="-1" b="-1"/>
          <a:stretch/>
        </p:blipFill>
        <p:spPr>
          <a:xfrm>
            <a:off x="187439" y="945673"/>
            <a:ext cx="5002092" cy="49703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72FE15-7159-C02D-062C-B95B29D7A7CE}"/>
              </a:ext>
            </a:extLst>
          </p:cNvPr>
          <p:cNvSpPr txBox="1"/>
          <p:nvPr/>
        </p:nvSpPr>
        <p:spPr>
          <a:xfrm>
            <a:off x="6088856" y="1840375"/>
            <a:ext cx="5200770" cy="2588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masis MT Pro" panose="02040504050005020304" pitchFamily="18" charset="0"/>
              </a:rPr>
              <a:t>Jesus le </a:t>
            </a:r>
            <a:r>
              <a:rPr lang="en-US" sz="2400" dirty="0" err="1">
                <a:latin typeface="Amasis MT Pro" panose="02040504050005020304" pitchFamily="18" charset="0"/>
              </a:rPr>
              <a:t>dijo</a:t>
            </a:r>
            <a:r>
              <a:rPr lang="en-US" sz="2400" dirty="0">
                <a:latin typeface="Amasis MT Pro" panose="02040504050005020304" pitchFamily="18" charset="0"/>
              </a:rPr>
              <a:t>: Claro que </a:t>
            </a:r>
            <a:r>
              <a:rPr lang="en-US" sz="2400" dirty="0" err="1">
                <a:latin typeface="Amasis MT Pro" panose="02040504050005020304" pitchFamily="18" charset="0"/>
              </a:rPr>
              <a:t>quiero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sanarte</a:t>
            </a:r>
            <a:r>
              <a:rPr lang="en-US" sz="2400" dirty="0">
                <a:latin typeface="Amasis MT Pro" panose="02040504050005020304" pitchFamily="18" charset="0"/>
              </a:rPr>
              <a:t>, </a:t>
            </a:r>
            <a:r>
              <a:rPr lang="en-US" sz="2400" dirty="0" err="1">
                <a:latin typeface="Amasis MT Pro" panose="02040504050005020304" pitchFamily="18" charset="0"/>
              </a:rPr>
              <a:t>entonces</a:t>
            </a:r>
            <a:r>
              <a:rPr lang="en-US" sz="2400" dirty="0">
                <a:latin typeface="Amasis MT Pro" panose="02040504050005020304" pitchFamily="18" charset="0"/>
              </a:rPr>
              <a:t> Jesus puso </a:t>
            </a:r>
            <a:r>
              <a:rPr lang="en-US" sz="2400" dirty="0" err="1">
                <a:latin typeface="Amasis MT Pro" panose="02040504050005020304" pitchFamily="18" charset="0"/>
              </a:rPr>
              <a:t>su</a:t>
            </a:r>
            <a:r>
              <a:rPr lang="en-US" sz="2400" dirty="0">
                <a:latin typeface="Amasis MT Pro" panose="02040504050005020304" pitchFamily="18" charset="0"/>
              </a:rPr>
              <a:t> mano </a:t>
            </a:r>
            <a:r>
              <a:rPr lang="en-US" sz="2400" dirty="0" err="1">
                <a:latin typeface="Amasis MT Pro" panose="02040504050005020304" pitchFamily="18" charset="0"/>
              </a:rPr>
              <a:t>sobre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el</a:t>
            </a:r>
            <a:r>
              <a:rPr lang="en-US" sz="2400" dirty="0">
                <a:latin typeface="Amasis MT Pro" panose="02040504050005020304" pitchFamily="18" charset="0"/>
              </a:rPr>
              <a:t> y lo </a:t>
            </a:r>
            <a:r>
              <a:rPr lang="en-US" sz="2400" dirty="0" err="1">
                <a:latin typeface="Amasis MT Pro" panose="02040504050005020304" pitchFamily="18" charset="0"/>
              </a:rPr>
              <a:t>sano</a:t>
            </a:r>
            <a:r>
              <a:rPr lang="en-US" sz="2400" dirty="0">
                <a:latin typeface="Amasis MT Pro" panose="02040504050005020304" pitchFamily="18" charset="0"/>
              </a:rPr>
              <a:t>, las </a:t>
            </a:r>
            <a:r>
              <a:rPr lang="en-US" sz="2400" dirty="0" err="1">
                <a:latin typeface="Amasis MT Pro" panose="02040504050005020304" pitchFamily="18" charset="0"/>
              </a:rPr>
              <a:t>llagas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en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su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cuerpo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desaparecieron</a:t>
            </a:r>
            <a:r>
              <a:rPr lang="en-US" sz="2400" dirty="0">
                <a:latin typeface="Amasis MT Pro" panose="02040504050005020304" pitchFamily="18" charset="0"/>
              </a:rPr>
              <a:t>, </a:t>
            </a:r>
            <a:r>
              <a:rPr lang="en-US" sz="2400" dirty="0" err="1">
                <a:latin typeface="Amasis MT Pro" panose="02040504050005020304" pitchFamily="18" charset="0"/>
              </a:rPr>
              <a:t>su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piel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ahora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estaba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limpia</a:t>
            </a:r>
            <a:r>
              <a:rPr lang="en-US" sz="2400" dirty="0">
                <a:latin typeface="Amasis MT Pro" panose="02040504050005020304" pitchFamily="18" charset="0"/>
              </a:rPr>
              <a:t> y se puso </a:t>
            </a:r>
            <a:r>
              <a:rPr lang="en-US" sz="2400" dirty="0" err="1">
                <a:latin typeface="Amasis MT Pro" panose="02040504050005020304" pitchFamily="18" charset="0"/>
              </a:rPr>
              <a:t>muy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contento</a:t>
            </a:r>
            <a:endParaRPr lang="en-US" sz="2400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6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80816F2-EFB0-44E7-94C9-B65CB34D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C60B80-D2E0-C290-C79F-D63956177E6B}"/>
              </a:ext>
            </a:extLst>
          </p:cNvPr>
          <p:cNvSpPr txBox="1"/>
          <p:nvPr/>
        </p:nvSpPr>
        <p:spPr>
          <a:xfrm>
            <a:off x="1300093" y="2507125"/>
            <a:ext cx="4580669" cy="2588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masis MT Pro" panose="02040504050005020304" pitchFamily="18" charset="0"/>
              </a:rPr>
              <a:t>Jesus lo </a:t>
            </a:r>
            <a:r>
              <a:rPr lang="en-US" sz="2400" dirty="0" err="1">
                <a:latin typeface="Amasis MT Pro" panose="02040504050005020304" pitchFamily="18" charset="0"/>
              </a:rPr>
              <a:t>mando</a:t>
            </a:r>
            <a:r>
              <a:rPr lang="en-US" sz="2400" dirty="0">
                <a:latin typeface="Amasis MT Pro" panose="02040504050005020304" pitchFamily="18" charset="0"/>
              </a:rPr>
              <a:t> a </a:t>
            </a:r>
            <a:r>
              <a:rPr lang="en-US" sz="2400" dirty="0" err="1">
                <a:latin typeface="Amasis MT Pro" panose="02040504050005020304" pitchFamily="18" charset="0"/>
              </a:rPr>
              <a:t>los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sacerdotes</a:t>
            </a:r>
            <a:r>
              <a:rPr lang="en-US" sz="2400" dirty="0">
                <a:latin typeface="Amasis MT Pro" panose="02040504050005020304" pitchFamily="18" charset="0"/>
              </a:rPr>
              <a:t> del </a:t>
            </a:r>
            <a:r>
              <a:rPr lang="en-US" sz="2400" dirty="0" err="1">
                <a:latin typeface="Amasis MT Pro" panose="02040504050005020304" pitchFamily="18" charset="0"/>
              </a:rPr>
              <a:t>templo</a:t>
            </a:r>
            <a:r>
              <a:rPr lang="en-US" sz="2400" dirty="0">
                <a:latin typeface="Amasis MT Pro" panose="02040504050005020304" pitchFamily="18" charset="0"/>
              </a:rPr>
              <a:t> para que </a:t>
            </a:r>
            <a:r>
              <a:rPr lang="en-US" sz="2400" dirty="0" err="1">
                <a:latin typeface="Amasis MT Pro" panose="02040504050005020304" pitchFamily="18" charset="0"/>
              </a:rPr>
              <a:t>ellos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miraran</a:t>
            </a:r>
            <a:r>
              <a:rPr lang="en-US" sz="2400" dirty="0">
                <a:latin typeface="Amasis MT Pro" panose="02040504050005020304" pitchFamily="18" charset="0"/>
              </a:rPr>
              <a:t> lo que Jesus </a:t>
            </a:r>
            <a:r>
              <a:rPr lang="en-US" sz="2400" dirty="0" err="1">
                <a:latin typeface="Amasis MT Pro" panose="02040504050005020304" pitchFamily="18" charset="0"/>
              </a:rPr>
              <a:t>habia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hecho</a:t>
            </a:r>
            <a:r>
              <a:rPr lang="en-US" sz="2400" dirty="0">
                <a:latin typeface="Amasis MT Pro" panose="020405040500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8834BD-7512-0E4B-56B4-0FC29F82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854" y="1553160"/>
            <a:ext cx="4836520" cy="375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86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EB8ED6-9142-4A11-B029-18DDE98C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child kneeling&#10;&#10;Description automatically generated with low confidence">
            <a:extLst>
              <a:ext uri="{FF2B5EF4-FFF2-40B4-BE49-F238E27FC236}">
                <a16:creationId xmlns:a16="http://schemas.microsoft.com/office/drawing/2014/main" id="{854AC575-EB61-3172-D0FD-57B3737B09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00" r="-1" b="13417"/>
          <a:stretch/>
        </p:blipFill>
        <p:spPr>
          <a:xfrm>
            <a:off x="838200" y="1825625"/>
            <a:ext cx="6151651" cy="43034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A0106C-C338-3BD3-AF50-20B9BA6130C4}"/>
              </a:ext>
            </a:extLst>
          </p:cNvPr>
          <p:cNvSpPr txBox="1"/>
          <p:nvPr/>
        </p:nvSpPr>
        <p:spPr>
          <a:xfrm>
            <a:off x="7552944" y="1825625"/>
            <a:ext cx="3800856" cy="4303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masis MT Pro" panose="02040504050005020304" pitchFamily="18" charset="0"/>
              </a:rPr>
              <a:t>Jesus </a:t>
            </a:r>
            <a:r>
              <a:rPr lang="en-US" sz="2400" dirty="0" err="1">
                <a:latin typeface="Amasis MT Pro" panose="02040504050005020304" pitchFamily="18" charset="0"/>
              </a:rPr>
              <a:t>escucha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cuando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tu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oras</a:t>
            </a:r>
            <a:r>
              <a:rPr lang="en-US" sz="2400" dirty="0">
                <a:latin typeface="Amasis MT Pro" panose="02040504050005020304" pitchFamily="18" charset="0"/>
              </a:rPr>
              <a:t> y le </a:t>
            </a:r>
            <a:r>
              <a:rPr lang="en-US" sz="2400" dirty="0" err="1">
                <a:latin typeface="Amasis MT Pro" panose="02040504050005020304" pitchFamily="18" charset="0"/>
              </a:rPr>
              <a:t>pides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ayuda</a:t>
            </a:r>
            <a:r>
              <a:rPr lang="en-US" sz="2400" dirty="0">
                <a:latin typeface="Amasis MT Pro" panose="02040504050005020304" pitchFamily="18" charset="0"/>
              </a:rPr>
              <a:t>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latin typeface="Amasis MT Pro" panose="02040504050005020304" pitchFamily="18" charset="0"/>
              </a:rPr>
              <a:t>Cuando</a:t>
            </a:r>
            <a:r>
              <a:rPr lang="en-US" sz="2400" dirty="0">
                <a:latin typeface="Amasis MT Pro" panose="02040504050005020304" pitchFamily="18" charset="0"/>
              </a:rPr>
              <a:t> </a:t>
            </a:r>
            <a:r>
              <a:rPr lang="en-US" sz="2400" dirty="0" err="1">
                <a:latin typeface="Amasis MT Pro" panose="02040504050005020304" pitchFamily="18" charset="0"/>
              </a:rPr>
              <a:t>estes</a:t>
            </a:r>
            <a:r>
              <a:rPr lang="en-US" sz="2400" dirty="0">
                <a:latin typeface="Amasis MT Pro" panose="02040504050005020304" pitchFamily="18" charset="0"/>
              </a:rPr>
              <a:t> triste, </a:t>
            </a:r>
            <a:r>
              <a:rPr lang="en-US" sz="2400" dirty="0" err="1">
                <a:latin typeface="Amasis MT Pro" panose="02040504050005020304" pitchFamily="18" charset="0"/>
              </a:rPr>
              <a:t>ponte</a:t>
            </a:r>
            <a:r>
              <a:rPr lang="en-US" sz="2400" dirty="0">
                <a:latin typeface="Amasis MT Pro" panose="02040504050005020304" pitchFamily="18" charset="0"/>
              </a:rPr>
              <a:t> de </a:t>
            </a:r>
            <a:r>
              <a:rPr lang="en-US" sz="2400" dirty="0" err="1">
                <a:latin typeface="Amasis MT Pro" panose="02040504050005020304" pitchFamily="18" charset="0"/>
              </a:rPr>
              <a:t>rodillas</a:t>
            </a:r>
            <a:r>
              <a:rPr lang="en-US" sz="2400" dirty="0">
                <a:latin typeface="Amasis MT Pro" panose="02040504050005020304" pitchFamily="18" charset="0"/>
              </a:rPr>
              <a:t> y </a:t>
            </a:r>
            <a:r>
              <a:rPr lang="en-US" sz="2400" dirty="0" err="1">
                <a:latin typeface="Amasis MT Pro" panose="02040504050005020304" pitchFamily="18" charset="0"/>
              </a:rPr>
              <a:t>dile</a:t>
            </a:r>
            <a:r>
              <a:rPr lang="en-US" sz="2400" dirty="0">
                <a:latin typeface="Amasis MT Pro" panose="02040504050005020304" pitchFamily="18" charset="0"/>
              </a:rPr>
              <a:t> que lo </a:t>
            </a:r>
            <a:r>
              <a:rPr lang="en-US" sz="2400" dirty="0" err="1">
                <a:latin typeface="Amasis MT Pro" panose="02040504050005020304" pitchFamily="18" charset="0"/>
              </a:rPr>
              <a:t>necesitas</a:t>
            </a:r>
            <a:r>
              <a:rPr lang="en-US" sz="2400" dirty="0">
                <a:latin typeface="Amasis MT Pro" panose="02040504050005020304" pitchFamily="18" charset="0"/>
              </a:rPr>
              <a:t> y Jesus lo hara.</a:t>
            </a:r>
          </a:p>
        </p:txBody>
      </p:sp>
    </p:spTree>
    <p:extLst>
      <p:ext uri="{BB962C8B-B14F-4D97-AF65-F5344CB8AC3E}">
        <p14:creationId xmlns:p14="http://schemas.microsoft.com/office/powerpoint/2010/main" val="3748791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235</Words>
  <Application>Microsoft Office PowerPoint</Application>
  <PresentationFormat>Widescreen</PresentationFormat>
  <Paragraphs>12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Amasis MT Pro</vt:lpstr>
      <vt:lpstr>Amasis MT Pro Light</vt:lpstr>
      <vt:lpstr>Amasis MT Pro Medium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Jazmin medina</dc:creator>
  <cp:lastModifiedBy>Jazmin medina</cp:lastModifiedBy>
  <cp:revision>18</cp:revision>
  <dcterms:created xsi:type="dcterms:W3CDTF">2023-06-11T13:35:10Z</dcterms:created>
  <dcterms:modified xsi:type="dcterms:W3CDTF">2023-06-11T16:54:30Z</dcterms:modified>
</cp:coreProperties>
</file>