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2455A-F543-FF7C-B4E0-EA4ECBB41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99357C-D44A-BB8E-A6ED-A4954CF7E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547BB-32BB-ED47-EFE4-4B74E4FF5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0F95B-F8CC-E368-B8E4-D5FF8CEA1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F219-B4E0-2234-477F-55E5B168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91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DB67B-8487-83B8-4B2D-3626C624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98119-67B7-885C-DE13-BE107517A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6967E-F999-F97E-C519-C4270BE3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70E7A-5E29-2F53-05D8-88D36C099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8560-E180-5D3F-E3F9-0B0E91032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3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52448-1762-3CB4-8F53-4FF1893ED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52E24-B329-89CA-0EF7-CB020B70C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D7178-97BB-049C-2FD3-976EE6C9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AE3B3-AA15-A6BC-7E85-25D97B743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17EDF-3FF7-BD67-C002-D61EB564F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4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A7867-0D2D-C154-AB0E-6A6192454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930FD-D0C5-9C4B-55FF-FECA5371E4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12273-A033-7F7A-837C-64CF28519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FDB67-5074-40D2-6946-A54B82E17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D8BA24-33CD-79AF-2481-BBFA124E0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19210-4BD8-DB64-7169-D7B77076F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971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C83C3-3735-22EA-C0B1-2D50C5166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18755-73ED-D782-B3D4-4E55FA306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984CEF-2A5D-7906-6DF4-14280727C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DA8B36-056F-3D73-7D1D-D7B611C7A3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F8AFD-28F6-5C22-2EF3-235B47E677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AD092-C588-2E13-4C15-1F0883025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23AEEA-AB48-1C7D-6879-003E73665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40A685-2745-1930-DDF3-B2B0F8F2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6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D0D87-2928-66C2-0D59-2508D021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BC0AFE-9582-CC71-F4DF-45E5EADF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71313-9FFF-E415-881B-682C31063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ED388D-08B6-F36B-9BFC-D6A9391A0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4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2B589-FA25-6305-75D3-8589C5157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C3C115-7565-A56E-9860-B8C21A84F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C5F6B-4F16-279B-5C27-CF1760931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4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2C06F-C777-2A23-5717-EF15156C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F1E91-E2CD-AA64-80D5-7C58B0538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0520A-A051-9B11-C546-0FA1FBD3D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ABB47-8DFE-AFA7-9B09-2B17162D1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5F2BB-8AE2-6076-A42C-C081E1319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8CF2E-FF32-16B3-96F0-19D4A941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1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A91B-121E-46F1-2836-3E29331B9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F87A09-D607-09A8-BD5F-B2148C813B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192A9-0245-47F7-A561-4461677A7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7682F-90AD-1A74-6B04-37377AFAE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EDE59-A4F7-9E9A-D5E9-8A6FD4A8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A3C8A-55B7-4CD3-344A-571D32F15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46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D5D6-616E-BD80-ECF6-24769A3B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E6B21-2562-346B-BB81-C38C8003E7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8B0FE-47FC-73F8-B318-143B36A11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290D9-BD17-5C45-F5DA-2D6668FA4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36720-A898-FB55-6204-19072A4BD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07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EC2AB8-3430-A7A7-A1BE-66DA0D4EC9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932220-C659-E175-8A07-634B0CD85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2C2A1-721C-18ED-7ECF-A57E8603B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E8A2A-A8A0-2A57-7245-7B77520D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AB337-75EF-2C19-E59B-DDB7B7237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2CFA1A-EFBA-D5AC-5CE4-4A1814AF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D411F-7F42-C4E3-D757-20E8C5049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6035E-A6C7-3B41-342A-40FFDC8BE1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601B3-3649-4672-B9FB-FF7F8A6CA459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74654-5540-A9B7-14F9-09CEDB15D9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9DA0A-2B2F-4148-7CAC-C23FC9A80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32DD6-2674-4615-9F42-74C84CFC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73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upalabraesverdad.or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AB8BD6-F98E-62BF-585A-EEEEED734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160" y="365760"/>
            <a:ext cx="5293360" cy="594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8CE283-74C4-4275-5897-BE12FF5FEB3E}"/>
              </a:ext>
            </a:extLst>
          </p:cNvPr>
          <p:cNvSpPr txBox="1"/>
          <p:nvPr/>
        </p:nvSpPr>
        <p:spPr>
          <a:xfrm>
            <a:off x="7691120" y="599440"/>
            <a:ext cx="3566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Es el dios de los Catolicos el Verdadero Dios?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25B7A8-4051-7A0F-6E90-DF4C7FEBBE9F}"/>
              </a:ext>
            </a:extLst>
          </p:cNvPr>
          <p:cNvSpPr/>
          <p:nvPr/>
        </p:nvSpPr>
        <p:spPr>
          <a:xfrm>
            <a:off x="284480" y="370840"/>
            <a:ext cx="5811520" cy="59385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3955-1E0B-3B8A-C052-ED565B92B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815" y="1113511"/>
            <a:ext cx="579170" cy="5669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A8D6D3-D093-18B2-419A-A21705E31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421" y="1214120"/>
            <a:ext cx="249958" cy="2316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3AFC00-038A-9323-F1F6-5001C0C68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3815" y="1329954"/>
            <a:ext cx="634039" cy="499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9FB922-E1FC-6526-5A5C-A0D97555C68E}"/>
              </a:ext>
            </a:extLst>
          </p:cNvPr>
          <p:cNvSpPr txBox="1"/>
          <p:nvPr/>
        </p:nvSpPr>
        <p:spPr>
          <a:xfrm>
            <a:off x="1683514" y="1984435"/>
            <a:ext cx="2834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Mas </a:t>
            </a:r>
            <a:r>
              <a:rPr lang="en-US" dirty="0" err="1"/>
              <a:t>Tratados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:</a:t>
            </a:r>
          </a:p>
          <a:p>
            <a:pPr algn="ctr"/>
            <a:r>
              <a:rPr lang="en-US" dirty="0">
                <a:hlinkClick r:id="rId6"/>
              </a:rPr>
              <a:t>www.tupalabraesverdad.org</a:t>
            </a:r>
            <a:endParaRPr lang="en-US" dirty="0"/>
          </a:p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AE643D-AE40-1C64-7BA5-3561205FD442}"/>
              </a:ext>
            </a:extLst>
          </p:cNvPr>
          <p:cNvSpPr/>
          <p:nvPr/>
        </p:nvSpPr>
        <p:spPr>
          <a:xfrm>
            <a:off x="1683514" y="985520"/>
            <a:ext cx="2834640" cy="177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08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44C391-880E-C814-F077-3E6BD65F3520}"/>
              </a:ext>
            </a:extLst>
          </p:cNvPr>
          <p:cNvSpPr/>
          <p:nvPr/>
        </p:nvSpPr>
        <p:spPr>
          <a:xfrm>
            <a:off x="416560" y="233680"/>
            <a:ext cx="11450320" cy="64211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EDD77F3-510A-78F4-7F1B-AAE339BE4AAD}"/>
              </a:ext>
            </a:extLst>
          </p:cNvPr>
          <p:cNvCxnSpPr>
            <a:stCxn id="2" idx="0"/>
            <a:endCxn id="2" idx="2"/>
          </p:cNvCxnSpPr>
          <p:nvPr/>
        </p:nvCxnSpPr>
        <p:spPr>
          <a:xfrm>
            <a:off x="6141720" y="233680"/>
            <a:ext cx="0" cy="6421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2F6402-9670-438E-553B-F9EC7B6E47DD}"/>
              </a:ext>
            </a:extLst>
          </p:cNvPr>
          <p:cNvSpPr txBox="1"/>
          <p:nvPr/>
        </p:nvSpPr>
        <p:spPr>
          <a:xfrm>
            <a:off x="6338571" y="1493282"/>
            <a:ext cx="5212078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¿Que es la idolatría?</a:t>
            </a:r>
          </a:p>
          <a:p>
            <a:pPr algn="ctr"/>
            <a:r>
              <a:rPr lang="es-ES" dirty="0"/>
              <a:t>Amor excesivo y vehemente a una persona o cosa.</a:t>
            </a:r>
          </a:p>
          <a:p>
            <a:pPr algn="ctr"/>
            <a:r>
              <a:rPr lang="es-ES" dirty="0"/>
              <a:t>Adoración que se da a los ídolos.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sz="2000" b="1" dirty="0"/>
              <a:t>¿Que es Veneración?</a:t>
            </a:r>
          </a:p>
          <a:p>
            <a:pPr algn="ctr"/>
            <a:r>
              <a:rPr lang="es-ES" dirty="0"/>
              <a:t>Respetar en sumo grado a una persona por su santidad, dignidad o grandes virtudes, o a una cosa por loque representa o recuerda.</a:t>
            </a:r>
          </a:p>
          <a:p>
            <a:pPr algn="ctr"/>
            <a:r>
              <a:rPr lang="es-ES" dirty="0"/>
              <a:t>	Dar culto a Dios, a los santos o a las cosas</a:t>
            </a:r>
          </a:p>
          <a:p>
            <a:pPr algn="ctr"/>
            <a:r>
              <a:rPr lang="es-ES" dirty="0"/>
              <a:t>sagradas.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412407-0CDD-CD31-6ECD-633B304C0F57}"/>
              </a:ext>
            </a:extLst>
          </p:cNvPr>
          <p:cNvSpPr/>
          <p:nvPr/>
        </p:nvSpPr>
        <p:spPr>
          <a:xfrm>
            <a:off x="6384292" y="1310640"/>
            <a:ext cx="5120636" cy="381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49B4B2-D4BF-39CE-4591-FEBEEAE01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59" y="914400"/>
            <a:ext cx="5418772" cy="43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59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6DBB76-D7E1-0583-7900-FFFDC40A62CE}"/>
              </a:ext>
            </a:extLst>
          </p:cNvPr>
          <p:cNvSpPr/>
          <p:nvPr/>
        </p:nvSpPr>
        <p:spPr>
          <a:xfrm>
            <a:off x="213360" y="233680"/>
            <a:ext cx="11755120" cy="64922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34DFEB-D848-BC9D-D0AA-7DDDE22EB820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6090920" y="233680"/>
            <a:ext cx="0" cy="64922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77F7834-3111-58D0-8E20-F1B90B0F5A89}"/>
              </a:ext>
            </a:extLst>
          </p:cNvPr>
          <p:cNvSpPr txBox="1"/>
          <p:nvPr/>
        </p:nvSpPr>
        <p:spPr>
          <a:xfrm>
            <a:off x="121920" y="691495"/>
            <a:ext cx="6096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chemeClr val="accent6"/>
                </a:solidFill>
                <a:latin typeface="Amasis MT Pro Medium" panose="02040604050005020304" pitchFamily="18" charset="0"/>
              </a:rPr>
              <a:t>¿Qué dice Dios con respecto a las imágenes, ídolos o cosas?</a:t>
            </a:r>
          </a:p>
          <a:p>
            <a:pPr algn="ctr"/>
            <a:r>
              <a:rPr lang="es-ES" sz="2000" dirty="0">
                <a:solidFill>
                  <a:schemeClr val="accent6"/>
                </a:solidFill>
                <a:latin typeface="Amasis MT Pro Medium" panose="02040604050005020304" pitchFamily="18" charset="0"/>
              </a:rPr>
              <a:t>¿Qué nos manda acerca de esto?</a:t>
            </a:r>
          </a:p>
          <a:p>
            <a:pPr algn="ctr"/>
            <a:endParaRPr lang="es-ES" dirty="0">
              <a:latin typeface="Amasis MT Pro Medium" panose="020406040500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E34EDD-9182-8418-39AB-B95FA594C2FC}"/>
              </a:ext>
            </a:extLst>
          </p:cNvPr>
          <p:cNvSpPr txBox="1"/>
          <p:nvPr/>
        </p:nvSpPr>
        <p:spPr>
          <a:xfrm>
            <a:off x="1257301" y="1925635"/>
            <a:ext cx="37896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Abadi" panose="020B0604020104020204" pitchFamily="34" charset="0"/>
              </a:rPr>
              <a:t>Génesis 26:1</a:t>
            </a:r>
          </a:p>
          <a:p>
            <a:pPr algn="ctr"/>
            <a:r>
              <a:rPr lang="es-ES" dirty="0">
                <a:solidFill>
                  <a:schemeClr val="accent1"/>
                </a:solidFill>
                <a:latin typeface="Abadi" panose="020B0604020104020204" pitchFamily="34" charset="0"/>
              </a:rPr>
              <a:t>No haréis vosotros ídolos, ni escultura, ni os levantareis estatua, ni pondréis en vuestra tierra piedra pintada para inclinaros a ella; porque yo soy Jehová vuestro Dios.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E635AE-AD2F-0347-9120-418E326521C3}"/>
              </a:ext>
            </a:extLst>
          </p:cNvPr>
          <p:cNvSpPr/>
          <p:nvPr/>
        </p:nvSpPr>
        <p:spPr>
          <a:xfrm>
            <a:off x="1417318" y="1976954"/>
            <a:ext cx="3693161" cy="17543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814438-E4C0-2BA3-8994-50803FF17D91}"/>
              </a:ext>
            </a:extLst>
          </p:cNvPr>
          <p:cNvSpPr txBox="1"/>
          <p:nvPr/>
        </p:nvSpPr>
        <p:spPr>
          <a:xfrm>
            <a:off x="835657" y="4135180"/>
            <a:ext cx="485648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Bierstadt" panose="020B0004020202020204" pitchFamily="34" charset="0"/>
              </a:rPr>
              <a:t>Deuteronomio 5:7-8</a:t>
            </a:r>
          </a:p>
          <a:p>
            <a:pPr algn="ctr"/>
            <a:r>
              <a:rPr lang="es-ES" dirty="0">
                <a:latin typeface="Bierstadt" panose="020B0004020202020204" pitchFamily="34" charset="0"/>
              </a:rPr>
              <a:t>No </a:t>
            </a:r>
            <a:r>
              <a:rPr lang="es-ES" dirty="0" err="1">
                <a:latin typeface="Bierstadt" panose="020B0004020202020204" pitchFamily="34" charset="0"/>
              </a:rPr>
              <a:t>tendrais</a:t>
            </a:r>
            <a:r>
              <a:rPr lang="es-ES" dirty="0">
                <a:latin typeface="Bierstadt" panose="020B0004020202020204" pitchFamily="34" charset="0"/>
              </a:rPr>
              <a:t> dioses ajenos delante de mí.</a:t>
            </a:r>
          </a:p>
          <a:p>
            <a:pPr algn="ctr"/>
            <a:r>
              <a:rPr lang="es-ES" dirty="0">
                <a:latin typeface="Bierstadt" panose="020B0004020202020204" pitchFamily="34" charset="0"/>
              </a:rPr>
              <a:t>No harás para ti escultura, ni imagen alguna de cosa que esta arriba en los cielos, ni abajo en la tierra, ni en las aguas debajo de la tierra.</a:t>
            </a:r>
          </a:p>
          <a:p>
            <a:pPr algn="ctr"/>
            <a:r>
              <a:rPr lang="es-ES" dirty="0">
                <a:latin typeface="Bierstadt" panose="020B0004020202020204" pitchFamily="34" charset="0"/>
              </a:rPr>
              <a:t>No te inclinaras a ellas ni las servirás, porque yo soy Jehová tu Dios, fuerte, celoso.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FAFFB4-F79C-254D-B0BD-9CD40844409C}"/>
              </a:ext>
            </a:extLst>
          </p:cNvPr>
          <p:cNvSpPr/>
          <p:nvPr/>
        </p:nvSpPr>
        <p:spPr>
          <a:xfrm>
            <a:off x="927098" y="3919168"/>
            <a:ext cx="4673599" cy="25076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4045B3-5D06-61C9-D62F-3E27C2A9618D}"/>
              </a:ext>
            </a:extLst>
          </p:cNvPr>
          <p:cNvSpPr txBox="1"/>
          <p:nvPr/>
        </p:nvSpPr>
        <p:spPr>
          <a:xfrm>
            <a:off x="6616703" y="1459058"/>
            <a:ext cx="49428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Isaías 46:5</a:t>
            </a:r>
          </a:p>
          <a:p>
            <a:pPr algn="ctr"/>
            <a:r>
              <a:rPr lang="es-ES" dirty="0"/>
              <a:t>¿A quién me asemejáis y me igualáis, y me comparáis, para que seamos semejantes?</a:t>
            </a:r>
          </a:p>
          <a:p>
            <a:pPr algn="ctr"/>
            <a:r>
              <a:rPr lang="es-ES" dirty="0"/>
              <a:t>v.6 Sacan oro de la bolsa, y pesan plata con balanzas, alquilan un platero para hacer un dios de ello; se postran y adoran.</a:t>
            </a:r>
          </a:p>
          <a:p>
            <a:pPr algn="ctr"/>
            <a:r>
              <a:rPr lang="es-ES" dirty="0"/>
              <a:t>v.7 Se lo echan sobre los hombros, lo llevan y lo colocan en su lugar; allí se esta, y no se mueve de su sitio. Le gritan, y tampoco responde, ni libra de la tribulación.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97C76A-5F85-B3A6-6922-36B80401BAFC}"/>
              </a:ext>
            </a:extLst>
          </p:cNvPr>
          <p:cNvSpPr/>
          <p:nvPr/>
        </p:nvSpPr>
        <p:spPr>
          <a:xfrm>
            <a:off x="6644637" y="1386854"/>
            <a:ext cx="4950462" cy="29345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27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EC2E0F2-AAD9-0D8A-BAE5-087C26CD8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" y="312808"/>
            <a:ext cx="5537199" cy="60067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44B5C4-13B5-1E5B-30D5-6342F0ED91F9}"/>
              </a:ext>
            </a:extLst>
          </p:cNvPr>
          <p:cNvSpPr/>
          <p:nvPr/>
        </p:nvSpPr>
        <p:spPr>
          <a:xfrm>
            <a:off x="325120" y="213360"/>
            <a:ext cx="11633200" cy="64922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80A6342-8BE8-B603-53DD-BB6F2217A733}"/>
              </a:ext>
            </a:extLst>
          </p:cNvPr>
          <p:cNvCxnSpPr>
            <a:stCxn id="2" idx="0"/>
            <a:endCxn id="2" idx="2"/>
          </p:cNvCxnSpPr>
          <p:nvPr/>
        </p:nvCxnSpPr>
        <p:spPr>
          <a:xfrm>
            <a:off x="6141720" y="213360"/>
            <a:ext cx="0" cy="64922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E4F7206-20D9-4B55-63ED-974397222842}"/>
              </a:ext>
            </a:extLst>
          </p:cNvPr>
          <p:cNvSpPr txBox="1"/>
          <p:nvPr/>
        </p:nvSpPr>
        <p:spPr>
          <a:xfrm>
            <a:off x="325120" y="951101"/>
            <a:ext cx="55372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badi" panose="020B0604020104020204" pitchFamily="34" charset="0"/>
              </a:rPr>
              <a:t>Jeremías 10:2-10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latin typeface="Abadi" panose="020B0604020104020204" pitchFamily="34" charset="0"/>
              </a:rPr>
              <a:t>Así dijo Jehová: No aprendáis el camino de las naciones, ni de las señales del cielo tengáis temor, aunque las naciones las teman.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latin typeface="Abadi" panose="020B0604020104020204" pitchFamily="34" charset="0"/>
              </a:rPr>
              <a:t>Porque las costumbres de los pueblos son vanidad; porque leño del bosque cortaron obra de manos de artífice con buril.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latin typeface="Abadi" panose="020B0604020104020204" pitchFamily="34" charset="0"/>
              </a:rPr>
              <a:t>Con plata y oro lo adornan; con clavos y martillo lo afirman para que no se mueva. Derechos están como palmera, y no hablan; son llevados, porque no pueden andar. No tengáis temor de ellos, porque ni pueden hacer mal, ni para hacer bien tienen poder. </a:t>
            </a:r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164F8B-F30F-7BB9-B3E2-7D082D3FFAF1}"/>
              </a:ext>
            </a:extLst>
          </p:cNvPr>
          <p:cNvSpPr txBox="1"/>
          <p:nvPr/>
        </p:nvSpPr>
        <p:spPr>
          <a:xfrm>
            <a:off x="6281420" y="615821"/>
            <a:ext cx="55372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Abadi" panose="020B0604020104020204" pitchFamily="34" charset="0"/>
              </a:rPr>
              <a:t>No hay semejante a ti, oh Jehová; grande eres tu, y grande tu nombre en poderío.</a:t>
            </a:r>
          </a:p>
          <a:p>
            <a:pPr algn="ctr"/>
            <a:r>
              <a:rPr lang="es-ES" sz="2000" dirty="0">
                <a:latin typeface="Abadi" panose="020B0604020104020204" pitchFamily="34" charset="0"/>
              </a:rPr>
              <a:t>¿Quien no te temerá oh Rey de las naciones? Porque a ti es debido el temor: porque entre todos los sabios de las naciones y en todos sus reinos, no hay semejante a ti.</a:t>
            </a:r>
          </a:p>
          <a:p>
            <a:pPr algn="ctr"/>
            <a:r>
              <a:rPr lang="es-ES" sz="2000" dirty="0">
                <a:latin typeface="Abadi" panose="020B0604020104020204" pitchFamily="34" charset="0"/>
              </a:rPr>
              <a:t>Todos se infatuaran y entontecerán.</a:t>
            </a:r>
          </a:p>
          <a:p>
            <a:pPr algn="ctr"/>
            <a:r>
              <a:rPr lang="es-ES" sz="2000" dirty="0">
                <a:latin typeface="Abadi" panose="020B0604020104020204" pitchFamily="34" charset="0"/>
              </a:rPr>
              <a:t>Enseñanza de vanidades es el leño.</a:t>
            </a:r>
          </a:p>
          <a:p>
            <a:pPr algn="ctr"/>
            <a:r>
              <a:rPr lang="es-ES" sz="2000" dirty="0">
                <a:latin typeface="Abadi" panose="020B0604020104020204" pitchFamily="34" charset="0"/>
              </a:rPr>
              <a:t>Traerán plata batida de Tarsis y oro de </a:t>
            </a:r>
            <a:r>
              <a:rPr lang="es-ES" sz="2000" dirty="0" err="1">
                <a:latin typeface="Abadi" panose="020B0604020104020204" pitchFamily="34" charset="0"/>
              </a:rPr>
              <a:t>Ufaz</a:t>
            </a:r>
            <a:r>
              <a:rPr lang="es-ES" sz="2000" dirty="0">
                <a:latin typeface="Abadi" panose="020B0604020104020204" pitchFamily="34" charset="0"/>
              </a:rPr>
              <a:t>, obra del artífice, y de manos del fundidor; los vestirán de azul y de purpura, obra de peritos es todo.</a:t>
            </a:r>
          </a:p>
          <a:p>
            <a:pPr algn="ctr"/>
            <a:r>
              <a:rPr lang="es-ES" sz="2000" dirty="0">
                <a:latin typeface="Abadi" panose="020B0604020104020204" pitchFamily="34" charset="0"/>
              </a:rPr>
              <a:t>Más Jehová es el Dios verdadero;</a:t>
            </a:r>
          </a:p>
          <a:p>
            <a:pPr algn="ctr"/>
            <a:r>
              <a:rPr lang="es-ES" sz="2000" dirty="0">
                <a:latin typeface="Abadi" panose="020B0604020104020204" pitchFamily="34" charset="0"/>
              </a:rPr>
              <a:t>El es dios vivo y Rey eterno; a su ira tiembla la tierra, las naciones no pueden sufrir su indignación.</a:t>
            </a:r>
          </a:p>
        </p:txBody>
      </p:sp>
    </p:spTree>
    <p:extLst>
      <p:ext uri="{BB962C8B-B14F-4D97-AF65-F5344CB8AC3E}">
        <p14:creationId xmlns:p14="http://schemas.microsoft.com/office/powerpoint/2010/main" val="59744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8767A7-DD57-2C3C-7B20-B2AA5F23DAE2}"/>
              </a:ext>
            </a:extLst>
          </p:cNvPr>
          <p:cNvSpPr/>
          <p:nvPr/>
        </p:nvSpPr>
        <p:spPr>
          <a:xfrm>
            <a:off x="132080" y="172720"/>
            <a:ext cx="11917680" cy="65430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4AB4746-428A-C938-15E1-4E892E53C022}"/>
              </a:ext>
            </a:extLst>
          </p:cNvPr>
          <p:cNvCxnSpPr>
            <a:stCxn id="2" idx="0"/>
            <a:endCxn id="2" idx="2"/>
          </p:cNvCxnSpPr>
          <p:nvPr/>
        </p:nvCxnSpPr>
        <p:spPr>
          <a:xfrm>
            <a:off x="6090920" y="172720"/>
            <a:ext cx="0" cy="6543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FF81CE7-5EB7-CD13-68FD-E55EDF58BDF0}"/>
              </a:ext>
            </a:extLst>
          </p:cNvPr>
          <p:cNvSpPr txBox="1"/>
          <p:nvPr/>
        </p:nvSpPr>
        <p:spPr>
          <a:xfrm>
            <a:off x="406400" y="518775"/>
            <a:ext cx="49783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Bierstadt" panose="020B0004020202020204" pitchFamily="34" charset="0"/>
              </a:rPr>
              <a:t>Isaías 40:25</a:t>
            </a:r>
          </a:p>
          <a:p>
            <a:pPr algn="ctr"/>
            <a:r>
              <a:rPr lang="es-ES" sz="2000" dirty="0">
                <a:latin typeface="Bierstadt" panose="020B0004020202020204" pitchFamily="34" charset="0"/>
              </a:rPr>
              <a:t>¿A que, pues, me haréis semejante o me comparareis? ¿Dice el Santo?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3DAB42-8D7D-103A-F0D1-BC02BE3FC4BB}"/>
              </a:ext>
            </a:extLst>
          </p:cNvPr>
          <p:cNvSpPr/>
          <p:nvPr/>
        </p:nvSpPr>
        <p:spPr>
          <a:xfrm>
            <a:off x="518160" y="518775"/>
            <a:ext cx="4968237" cy="126938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F64A2-7C9C-498D-8259-4FD601CF9250}"/>
              </a:ext>
            </a:extLst>
          </p:cNvPr>
          <p:cNvSpPr txBox="1"/>
          <p:nvPr/>
        </p:nvSpPr>
        <p:spPr>
          <a:xfrm>
            <a:off x="5081" y="3253959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chemeClr val="accent6"/>
                </a:solidFill>
                <a:latin typeface="Bierstadt" panose="020B0004020202020204" pitchFamily="34" charset="0"/>
              </a:rPr>
              <a:t>¿Qué hay detrás de los ídolos, imágenes, o cosas a las cuales se idolatra o veneran, de acuerdo con la biblia?</a:t>
            </a:r>
            <a:endParaRPr lang="en-US" sz="2800" dirty="0">
              <a:solidFill>
                <a:schemeClr val="accent6"/>
              </a:solidFill>
              <a:latin typeface="Bierstadt" panose="020B00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432E91-E049-104F-0B79-9F4344B1D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040" y="279707"/>
            <a:ext cx="5384799" cy="62985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8534D1-2E3F-C4D2-6A29-C80B88B015C0}"/>
              </a:ext>
            </a:extLst>
          </p:cNvPr>
          <p:cNvSpPr txBox="1"/>
          <p:nvPr/>
        </p:nvSpPr>
        <p:spPr>
          <a:xfrm>
            <a:off x="6400799" y="518775"/>
            <a:ext cx="52730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Abadi" panose="020B0604020104020204" pitchFamily="34" charset="0"/>
              </a:rPr>
              <a:t>1 corintios 10:19-20</a:t>
            </a:r>
          </a:p>
          <a:p>
            <a:pPr algn="ctr"/>
            <a:r>
              <a:rPr lang="es-ES" dirty="0">
                <a:latin typeface="Abadi" panose="020B0604020104020204" pitchFamily="34" charset="0"/>
              </a:rPr>
              <a:t>¿Qué digo pues? ¿Qué el ídolo es algo, o que sea algo lo que se sacrifica a los ídolos?</a:t>
            </a:r>
          </a:p>
          <a:p>
            <a:pPr algn="ctr"/>
            <a:r>
              <a:rPr lang="es-ES" dirty="0">
                <a:latin typeface="Abadi" panose="020B0604020104020204" pitchFamily="34" charset="0"/>
              </a:rPr>
              <a:t>Antes digo  que lo que los gentiles sacrifican, a los demonios lo sacrifican, y no a Dios; y no quiero que vosotros os hagáis participes con los demonios</a:t>
            </a:r>
            <a:r>
              <a:rPr lang="es-ES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5267E1-2530-8FC8-8557-D6A4CE8ACA5C}"/>
              </a:ext>
            </a:extLst>
          </p:cNvPr>
          <p:cNvSpPr txBox="1"/>
          <p:nvPr/>
        </p:nvSpPr>
        <p:spPr>
          <a:xfrm>
            <a:off x="6797042" y="2642125"/>
            <a:ext cx="490981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Abadi" panose="020B0604020104020204" pitchFamily="34" charset="0"/>
              </a:rPr>
              <a:t>Deuteronomio 32:6, 16,21</a:t>
            </a:r>
          </a:p>
          <a:p>
            <a:r>
              <a:rPr lang="es-ES" dirty="0">
                <a:latin typeface="Abadi" panose="020B0604020104020204" pitchFamily="34" charset="0"/>
              </a:rPr>
              <a:t>v.6 ¿Así pagaras a Jehová, pueblo loco e ignorante? ¿No es el tu padre que te creo? El te hizo y te estableció.</a:t>
            </a:r>
          </a:p>
          <a:p>
            <a:r>
              <a:rPr lang="es-ES" dirty="0">
                <a:latin typeface="Abadi" panose="020B0604020104020204" pitchFamily="34" charset="0"/>
              </a:rPr>
              <a:t>v.16 Le despertaron a celos con los dioses ajenos; lo provocaron a ira con abominaciones. Sacrificaron a los demonios, y no a Dios:</a:t>
            </a:r>
          </a:p>
          <a:p>
            <a:r>
              <a:rPr lang="es-ES" dirty="0">
                <a:latin typeface="Abadi" panose="020B0604020104020204" pitchFamily="34" charset="0"/>
              </a:rPr>
              <a:t>v.21 Ellos me movieron a celos con lo que no es Dios; me provocaron a ira con sus ídolos.</a:t>
            </a:r>
          </a:p>
        </p:txBody>
      </p:sp>
    </p:spTree>
    <p:extLst>
      <p:ext uri="{BB962C8B-B14F-4D97-AF65-F5344CB8AC3E}">
        <p14:creationId xmlns:p14="http://schemas.microsoft.com/office/powerpoint/2010/main" val="2278752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732C4F-4CDA-39B7-83C5-B197B8511AF5}"/>
              </a:ext>
            </a:extLst>
          </p:cNvPr>
          <p:cNvSpPr/>
          <p:nvPr/>
        </p:nvSpPr>
        <p:spPr>
          <a:xfrm>
            <a:off x="193040" y="193040"/>
            <a:ext cx="11836400" cy="6583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D3E756-B83B-B825-92F8-0F00BA612B7F}"/>
              </a:ext>
            </a:extLst>
          </p:cNvPr>
          <p:cNvCxnSpPr>
            <a:stCxn id="2" idx="0"/>
            <a:endCxn id="2" idx="2"/>
          </p:cNvCxnSpPr>
          <p:nvPr/>
        </p:nvCxnSpPr>
        <p:spPr>
          <a:xfrm>
            <a:off x="6111240" y="193040"/>
            <a:ext cx="0" cy="65836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D8C0F2B-22D1-F580-69F2-7138F7DDFBF8}"/>
              </a:ext>
            </a:extLst>
          </p:cNvPr>
          <p:cNvSpPr txBox="1"/>
          <p:nvPr/>
        </p:nvSpPr>
        <p:spPr>
          <a:xfrm>
            <a:off x="579120" y="420321"/>
            <a:ext cx="75590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biblia claramente nos dice que el que adora, se inclina, se postra o venera estas cosas, esta adorando demonios.</a:t>
            </a: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es casualidad que muchos de los que practican brujería, tienen con ellos las mismas imágenes que usan los católicos en sus iglesias y en sus casas, o muchos de ellos dicen ser católicos, acaso se puede mezclar la luz con las tinieblas, por supuesto que no.</a:t>
            </a: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por ello que en libro de apocalipsis la idolatría se condena de la misma manera que a la hechicería, y a la mentira.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322D8B-F09E-B8C9-2130-1AE7E3F85627}"/>
              </a:ext>
            </a:extLst>
          </p:cNvPr>
          <p:cNvSpPr txBox="1"/>
          <p:nvPr/>
        </p:nvSpPr>
        <p:spPr>
          <a:xfrm>
            <a:off x="772160" y="4258559"/>
            <a:ext cx="687324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b="1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Apocalipsis 21:8 </a:t>
            </a:r>
            <a:endParaRPr lang="en-US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los cobardes e incrédulos, los abominables y homicidas, los fornicarios y </a:t>
            </a:r>
            <a:r>
              <a:rPr lang="es-HN" b="1" u="sng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hechiceros, los idolatras y todos los mentirosos</a:t>
            </a:r>
            <a:r>
              <a:rPr lang="es-HN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tendrán su parte en el lago que arde con fuego y azufre</a:t>
            </a:r>
            <a:endParaRPr lang="en-US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245733-7C29-0F97-8CB9-D9F2099E511D}"/>
              </a:ext>
            </a:extLst>
          </p:cNvPr>
          <p:cNvSpPr/>
          <p:nvPr/>
        </p:nvSpPr>
        <p:spPr>
          <a:xfrm>
            <a:off x="1168400" y="4165600"/>
            <a:ext cx="3982718" cy="21242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49497C-7491-E60B-6DA9-613A98E83FDD}"/>
              </a:ext>
            </a:extLst>
          </p:cNvPr>
          <p:cNvSpPr txBox="1"/>
          <p:nvPr/>
        </p:nvSpPr>
        <p:spPr>
          <a:xfrm>
            <a:off x="6197602" y="546952"/>
            <a:ext cx="785875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pregunta que todos se deben hacer es: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 A caso no se lee esto en el catolicismo, acaso no se sabe, o más bien simplemente se </a:t>
            </a:r>
            <a:r>
              <a:rPr lang="es-HN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ignora</a:t>
            </a: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se pasa por alto, porque prefieren agradar a la tradición de los hombres, y a los mandamientos terrenales de Roma, antes que agradar y obedecer al verdadero Dios?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E8B5BB-8D73-A0A6-6DCA-C0B57C937406}"/>
              </a:ext>
            </a:extLst>
          </p:cNvPr>
          <p:cNvSpPr txBox="1"/>
          <p:nvPr/>
        </p:nvSpPr>
        <p:spPr>
          <a:xfrm>
            <a:off x="6466842" y="2858797"/>
            <a:ext cx="75895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</a:t>
            </a: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Juan 8:31 dijo: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vosotros permaneciereis en mi palabra, seréis verdaderamente mis discípulos;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conoceréis la verdad, y la verdad os hará libres.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799448-C6DD-0145-CD47-EC81BEDA8A0F}"/>
              </a:ext>
            </a:extLst>
          </p:cNvPr>
          <p:cNvSpPr txBox="1"/>
          <p:nvPr/>
        </p:nvSpPr>
        <p:spPr>
          <a:xfrm>
            <a:off x="6381750" y="4517270"/>
            <a:ext cx="77597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b="1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Juan 14:23</a:t>
            </a:r>
            <a:endParaRPr lang="en-US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Respondió </a:t>
            </a:r>
            <a:r>
              <a:rPr lang="es-HN" dirty="0" err="1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</a:t>
            </a:r>
            <a:r>
              <a:rPr lang="es-HN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le dijo: el que me ama, mi palabra guardara; y mi padre le amara, y vendremos a él y haremos morada con él.</a:t>
            </a:r>
            <a:endParaRPr lang="en-US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que no me ama, no guarda mis palabras;</a:t>
            </a:r>
            <a:endParaRPr lang="en-US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F47C7B-B7B0-BB2B-A6D6-4EBFA2490CF0}"/>
              </a:ext>
            </a:extLst>
          </p:cNvPr>
          <p:cNvSpPr/>
          <p:nvPr/>
        </p:nvSpPr>
        <p:spPr>
          <a:xfrm>
            <a:off x="6918960" y="4336125"/>
            <a:ext cx="4419594" cy="193547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6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C2A849-2BFC-A459-442B-27D4DF3EBA6E}"/>
              </a:ext>
            </a:extLst>
          </p:cNvPr>
          <p:cNvSpPr txBox="1"/>
          <p:nvPr/>
        </p:nvSpPr>
        <p:spPr>
          <a:xfrm>
            <a:off x="6370321" y="849973"/>
            <a:ext cx="768095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corintios 10:14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tanto amados mío, huid de la idolatría.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hora de despertar ante esta gran realidad, de arrepentirnos y volvernos al verdadero Dios que muy pronto traerá juicio no solo a aquellos que practican estas cosas, si no a aquellos que las ensenan, engañando la gente, y condenándolas así al fuego eterno, conforme nos ensena la santa palabra de Dios.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Amen.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743200" algn="ctr">
              <a:spcBef>
                <a:spcPts val="0"/>
              </a:spcBef>
              <a:spcAft>
                <a:spcPts val="0"/>
              </a:spcAft>
            </a:pPr>
            <a:r>
              <a:rPr lang="es-HN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D18DAB-DB27-901D-CB2D-C356FED1F0E1}"/>
              </a:ext>
            </a:extLst>
          </p:cNvPr>
          <p:cNvSpPr/>
          <p:nvPr/>
        </p:nvSpPr>
        <p:spPr>
          <a:xfrm>
            <a:off x="152400" y="142240"/>
            <a:ext cx="11856720" cy="6604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E4A585-0624-9672-ABE9-9CA8D45D8B27}"/>
              </a:ext>
            </a:extLst>
          </p:cNvPr>
          <p:cNvCxnSpPr>
            <a:stCxn id="4" idx="0"/>
            <a:endCxn id="4" idx="2"/>
          </p:cNvCxnSpPr>
          <p:nvPr/>
        </p:nvCxnSpPr>
        <p:spPr>
          <a:xfrm>
            <a:off x="6080760" y="142240"/>
            <a:ext cx="0" cy="66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0273A03-49A2-3B85-11DC-8C79A1EF0299}"/>
              </a:ext>
            </a:extLst>
          </p:cNvPr>
          <p:cNvSpPr/>
          <p:nvPr/>
        </p:nvSpPr>
        <p:spPr>
          <a:xfrm>
            <a:off x="7061202" y="660400"/>
            <a:ext cx="4074158" cy="9347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88D1A0-704D-A900-2FE2-E4955E2AC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8" y="538480"/>
            <a:ext cx="5257802" cy="565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81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1091</Words>
  <Application>Microsoft Office PowerPoint</Application>
  <PresentationFormat>Widescreen</PresentationFormat>
  <Paragraphs>69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Abadi</vt:lpstr>
      <vt:lpstr>Aharoni</vt:lpstr>
      <vt:lpstr>Amasis MT Pro Medium</vt:lpstr>
      <vt:lpstr>Arial</vt:lpstr>
      <vt:lpstr>Bierstadt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Jazmin medina</dc:creator>
  <cp:lastModifiedBy>Jazmin medina</cp:lastModifiedBy>
  <cp:revision>25</cp:revision>
  <dcterms:created xsi:type="dcterms:W3CDTF">2023-09-17T13:49:18Z</dcterms:created>
  <dcterms:modified xsi:type="dcterms:W3CDTF">2023-09-17T14:56:05Z</dcterms:modified>
</cp:coreProperties>
</file>