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3447" autoAdjust="0"/>
  </p:normalViewPr>
  <p:slideViewPr>
    <p:cSldViewPr snapToGrid="0">
      <p:cViewPr varScale="1">
        <p:scale>
          <a:sx n="59" d="100"/>
          <a:sy n="59" d="100"/>
        </p:scale>
        <p:origin x="96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7566DD-2719-C0EC-E9AB-4416F7E5FC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95C72F7-AEFE-683B-F72B-8AD6850214F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636E1E-DD5E-4066-4C81-DC3FF69D58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9527A-AD88-43F5-B947-D3284930BE2E}" type="datetimeFigureOut">
              <a:rPr lang="en-US" smtClean="0"/>
              <a:t>9/3/2023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E8DE91-E33F-4039-26A5-8074827EA5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1CDFB0-8A49-702F-D802-2EF15C7B67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EDC61-45BF-41CB-BA74-EDF8475AD4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27821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C8C255-DD0B-8F5A-738E-3D0A6DCA1C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09204C-3CF6-4A0A-CCD2-53D1C77D0A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069195-7C77-45B7-D7F0-A67917707F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9527A-AD88-43F5-B947-D3284930BE2E}" type="datetimeFigureOut">
              <a:rPr lang="en-US" smtClean="0"/>
              <a:t>9/3/2023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19013F-12BC-D2B6-C591-7A48536DCE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6F6941-1011-02B8-2548-EA9CFD9477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EDC61-45BF-41CB-BA74-EDF8475AD4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73778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53E9CE-2A4E-847D-55CB-869B004660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6C9086-98D3-43CF-7401-19EE8156A2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560099-E85A-A72A-D708-384CC1FF29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9527A-AD88-43F5-B947-D3284930BE2E}" type="datetimeFigureOut">
              <a:rPr lang="en-US" smtClean="0"/>
              <a:t>9/3/2023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96859C-9A83-9E91-2C7A-9BBFD7C545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DC68CB-63C5-F2D3-5CCC-868FFDC039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EDC61-45BF-41CB-BA74-EDF8475AD4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84154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8AB2EB-2FFD-5CE2-ADEE-2F74CAD75A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8154D4-28DF-7687-7EE9-0D81A07EE2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505D656-7141-E981-8D03-7E172D8DD4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D81693-7DCD-02DC-735E-BA999B29DA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9527A-AD88-43F5-B947-D3284930BE2E}" type="datetimeFigureOut">
              <a:rPr lang="en-US" smtClean="0"/>
              <a:t>9/3/2023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D918E3-8490-8B18-86E8-770F1D85BD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7803071-2EC3-E78F-813E-D63DA6B56A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EDC61-45BF-41CB-BA74-EDF8475AD4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13455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2C8D35-3F45-CD19-5C04-AAC99D4825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D0171A-46EE-BCA7-3FF2-3074E85B37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0E4D72D-9284-CBF9-65AC-5F99C2883F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0A916BE-F1F8-1BE0-3B22-D2AF6AD8D4B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B73F69-0FE9-5951-B014-363C3A608CF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5E22E01-CB5C-7603-FB73-2E44D3517D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9527A-AD88-43F5-B947-D3284930BE2E}" type="datetimeFigureOut">
              <a:rPr lang="en-US" smtClean="0"/>
              <a:t>9/3/2023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6147F63-DB9B-3BA6-333A-28DEC42822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F207559-194E-371E-93EB-3ECF91ED8D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EDC61-45BF-41CB-BA74-EDF8475AD4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28965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AC5497-754F-AD6C-28F1-A29C1F833A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A3B5D7B-C92C-FD96-DD0C-E153D9ABA4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9527A-AD88-43F5-B947-D3284930BE2E}" type="datetimeFigureOut">
              <a:rPr lang="en-US" smtClean="0"/>
              <a:t>9/3/2023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668C3BC-EE94-B1C6-6BEB-B1D07E4189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A7596E-6FE8-F988-56AE-E83C54D932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EDC61-45BF-41CB-BA74-EDF8475AD4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61494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A3B5CB2-23AB-E627-7587-3EE999DF7F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9527A-AD88-43F5-B947-D3284930BE2E}" type="datetimeFigureOut">
              <a:rPr lang="en-US" smtClean="0"/>
              <a:t>9/3/2023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A519588-08F4-9E4B-C0A2-D09C117637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B68122-A317-AA46-FDEE-2A00894F75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EDC61-45BF-41CB-BA74-EDF8475AD4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98119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20F31A-ED36-99BD-3EC4-3C78030AE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0A7F26-4869-9D3E-5F54-787C839A4C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71406E-E10B-44E5-4FFE-D3F75F47A7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F0D982-687B-74FD-9C6E-1178F0F10C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9527A-AD88-43F5-B947-D3284930BE2E}" type="datetimeFigureOut">
              <a:rPr lang="en-US" smtClean="0"/>
              <a:t>9/3/2023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6E4FE02-0E81-E38A-5648-A9446CA061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056011-74C8-7404-3A1E-75D71F78DA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EDC61-45BF-41CB-BA74-EDF8475AD4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76581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D5A007-D311-1640-C11A-FA8A508A4A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4FA82BC-7AA2-7CB4-B7E7-ED36614178B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5A31B7-C468-57E2-EAE2-19503C2014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666889-947F-81DF-EE41-3F074E15B3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9527A-AD88-43F5-B947-D3284930BE2E}" type="datetimeFigureOut">
              <a:rPr lang="en-US" smtClean="0"/>
              <a:t>9/3/2023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2B1596-98C5-AD9E-1692-081B7CC2D7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7080207-89B8-BBAB-A487-665DA2751F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EDC61-45BF-41CB-BA74-EDF8475AD4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71510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25D7D6-C9FC-E4B7-8714-F880B91ABA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18B4CC1-1A6E-147A-2BC1-CCBA68B9E0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775E07-32D0-4E7B-1223-C7730E8EEA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9527A-AD88-43F5-B947-D3284930BE2E}" type="datetimeFigureOut">
              <a:rPr lang="en-US" smtClean="0"/>
              <a:t>9/3/2023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D0CC18-6BC3-2297-C017-A9315AE6AC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7CDE1E-7641-6012-F787-1DD9A36C39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EDC61-45BF-41CB-BA74-EDF8475AD4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97780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7C33027-A6EC-6818-CF71-4FC7DD18CEF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E76B0E6-A025-2A7A-B82F-63D80588FDD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609B5B-7E29-7EA5-C5CD-6C4399FA56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9527A-AD88-43F5-B947-D3284930BE2E}" type="datetimeFigureOut">
              <a:rPr lang="en-US" smtClean="0"/>
              <a:t>9/3/2023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F79582-295B-E94A-EA48-2A8697B00E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E2D70B-54C9-6DF9-0173-EAB474DCB5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EDC61-45BF-41CB-BA74-EDF8475AD4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53326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E42E1D0-B709-01E7-EFF9-A6015D4826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0082AA-A2FE-2C80-9B43-E98B37D69C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9DF6B0-96E0-AE4D-1BFC-8CD6887F04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19527A-AD88-43F5-B947-D3284930BE2E}" type="datetimeFigureOut">
              <a:rPr lang="en-US" smtClean="0"/>
              <a:t>9/3/2023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5FD55A-F858-A02F-6998-4B03D3BAB78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691F53-05FE-96D1-3CF5-870689BCB7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AEDC61-45BF-41CB-BA74-EDF8475AD4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08803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tupalabraesverdad.org/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B6FB133-C28E-359E-F4B8-A38A6379112A}"/>
              </a:ext>
            </a:extLst>
          </p:cNvPr>
          <p:cNvSpPr/>
          <p:nvPr/>
        </p:nvSpPr>
        <p:spPr>
          <a:xfrm>
            <a:off x="0" y="6951"/>
            <a:ext cx="12192000" cy="685800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6046D3D-47EE-0533-1896-116DA532336B}"/>
              </a:ext>
            </a:extLst>
          </p:cNvPr>
          <p:cNvSpPr txBox="1"/>
          <p:nvPr/>
        </p:nvSpPr>
        <p:spPr>
          <a:xfrm>
            <a:off x="7122160" y="827911"/>
            <a:ext cx="385064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Algerian" panose="04020705040A02060702" pitchFamily="82" charset="0"/>
                <a:cs typeface="Aldhabi" panose="020F0502020204030204" pitchFamily="2" charset="-78"/>
              </a:rPr>
              <a:t>Jesus y sus Apostoles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79852BD-1891-53D7-7242-80FEBEDD59CD}"/>
              </a:ext>
            </a:extLst>
          </p:cNvPr>
          <p:cNvSpPr txBox="1"/>
          <p:nvPr/>
        </p:nvSpPr>
        <p:spPr>
          <a:xfrm>
            <a:off x="1442720" y="1696720"/>
            <a:ext cx="3098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Franklin Gothic Book" panose="020B0503020102020204" pitchFamily="34" charset="0"/>
              </a:rPr>
              <a:t>Mas libros en:</a:t>
            </a:r>
          </a:p>
          <a:p>
            <a:pPr algn="ctr"/>
            <a:r>
              <a:rPr lang="en-US" dirty="0">
                <a:solidFill>
                  <a:schemeClr val="bg1"/>
                </a:solidFill>
                <a:latin typeface="Franklin Gothic Book" panose="020B0503020102020204" pitchFamily="34" charset="0"/>
                <a:hlinkClick r:id="rId2"/>
              </a:rPr>
              <a:t>www.tupalabraesverdad.org</a:t>
            </a:r>
            <a:endParaRPr lang="en-US" dirty="0">
              <a:solidFill>
                <a:schemeClr val="bg1"/>
              </a:solidFill>
              <a:latin typeface="Franklin Gothic Book" panose="020B0503020102020204" pitchFamily="34" charset="0"/>
            </a:endParaRPr>
          </a:p>
          <a:p>
            <a:pPr algn="ctr"/>
            <a:endParaRPr lang="en-US" dirty="0">
              <a:solidFill>
                <a:schemeClr val="bg1"/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1743733-D3A4-4BB3-084F-BC2BA4A95D96}"/>
              </a:ext>
            </a:extLst>
          </p:cNvPr>
          <p:cNvSpPr txBox="1"/>
          <p:nvPr/>
        </p:nvSpPr>
        <p:spPr>
          <a:xfrm>
            <a:off x="8321040" y="1782018"/>
            <a:ext cx="2296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Mateo 10:1-3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23DB2044-5B3D-A46A-D2C4-A18B9DF46D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80143" y="965847"/>
            <a:ext cx="579617" cy="562009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C18085A8-4A6C-78C0-3E46-A97D2C1E321F}"/>
              </a:ext>
            </a:extLst>
          </p:cNvPr>
          <p:cNvSpPr txBox="1"/>
          <p:nvPr/>
        </p:nvSpPr>
        <p:spPr>
          <a:xfrm flipH="1">
            <a:off x="2654187" y="1223018"/>
            <a:ext cx="5796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Freestyle Script" panose="030804020302050B0404" pitchFamily="66" charset="0"/>
              </a:rPr>
              <a:t>JM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621B9F4E-65AF-4F2B-4164-1DD71AA85E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46126" y="1050077"/>
            <a:ext cx="245994" cy="23247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9296587D-8235-B4A1-3103-E1A9474A7B4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94948" y="2425263"/>
            <a:ext cx="5199380" cy="34132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CF3BA61F-6F82-E88F-8E88-7BE9DF86DE5E}"/>
              </a:ext>
            </a:extLst>
          </p:cNvPr>
          <p:cNvSpPr/>
          <p:nvPr/>
        </p:nvSpPr>
        <p:spPr>
          <a:xfrm>
            <a:off x="6319520" y="132080"/>
            <a:ext cx="5730240" cy="650240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3DC22AB-F038-9DCE-90A8-4155A6D025A1}"/>
              </a:ext>
            </a:extLst>
          </p:cNvPr>
          <p:cNvSpPr/>
          <p:nvPr/>
        </p:nvSpPr>
        <p:spPr>
          <a:xfrm>
            <a:off x="447040" y="132080"/>
            <a:ext cx="5425441" cy="65024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021318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67F4761-A98B-89AE-2BBF-DF4B48E05FF9}"/>
              </a:ext>
            </a:extLst>
          </p:cNvPr>
          <p:cNvSpPr/>
          <p:nvPr/>
        </p:nvSpPr>
        <p:spPr>
          <a:xfrm>
            <a:off x="0" y="0"/>
            <a:ext cx="12192000" cy="674624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9BFF6A76-AC48-FBFD-0159-F939D6076376}"/>
              </a:ext>
            </a:extLst>
          </p:cNvPr>
          <p:cNvCxnSpPr>
            <a:cxnSpLocks/>
            <a:stCxn id="2" idx="0"/>
            <a:endCxn id="2" idx="2"/>
          </p:cNvCxnSpPr>
          <p:nvPr/>
        </p:nvCxnSpPr>
        <p:spPr>
          <a:xfrm>
            <a:off x="6096000" y="0"/>
            <a:ext cx="0" cy="674624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0" name="Picture 9">
            <a:extLst>
              <a:ext uri="{FF2B5EF4-FFF2-40B4-BE49-F238E27FC236}">
                <a16:creationId xmlns:a16="http://schemas.microsoft.com/office/drawing/2014/main" id="{4C11D5E6-E72D-A6C6-0A5C-2EC5239F4E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2004" y="0"/>
            <a:ext cx="6107002" cy="685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219AD2E-75C4-ABFB-3699-FFF394BF94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396" y="839047"/>
            <a:ext cx="5432007" cy="194479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E721076-E190-1842-1805-D5D9C8B070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9388" y="1015847"/>
            <a:ext cx="5419814" cy="176799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AFA0CA1-B948-C6B4-784D-AFFFFB7FD47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40779" y="0"/>
            <a:ext cx="6036823" cy="4592320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B6F7B125-7E0B-9B0A-0EAC-E8963BDD129E}"/>
              </a:ext>
            </a:extLst>
          </p:cNvPr>
          <p:cNvSpPr/>
          <p:nvPr/>
        </p:nvSpPr>
        <p:spPr>
          <a:xfrm>
            <a:off x="6121401" y="4592320"/>
            <a:ext cx="6070600" cy="2265680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07934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67A087F-F6DF-F17C-1265-F76B87F437B2}"/>
              </a:ext>
            </a:extLst>
          </p:cNvPr>
          <p:cNvSpPr/>
          <p:nvPr/>
        </p:nvSpPr>
        <p:spPr>
          <a:xfrm>
            <a:off x="0" y="81280"/>
            <a:ext cx="12120880" cy="6776720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995BD485-C367-7345-B530-8B404CDA66F9}"/>
              </a:ext>
            </a:extLst>
          </p:cNvPr>
          <p:cNvCxnSpPr>
            <a:stCxn id="2" idx="0"/>
            <a:endCxn id="2" idx="2"/>
          </p:cNvCxnSpPr>
          <p:nvPr/>
        </p:nvCxnSpPr>
        <p:spPr>
          <a:xfrm>
            <a:off x="6060440" y="81280"/>
            <a:ext cx="0" cy="677672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5D108688-B90B-737F-52C7-B05B33C7F2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77672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CB8FFB0-9C59-1A08-CF70-1055E4FC66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700" y="278326"/>
            <a:ext cx="5552617" cy="2058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943796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8B9BF78-A7BA-2739-2D7D-6D865CCFB7CE}"/>
              </a:ext>
            </a:extLst>
          </p:cNvPr>
          <p:cNvSpPr txBox="1"/>
          <p:nvPr/>
        </p:nvSpPr>
        <p:spPr>
          <a:xfrm>
            <a:off x="6990715" y="574675"/>
            <a:ext cx="456184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Un </a:t>
            </a:r>
            <a:r>
              <a:rPr lang="en-US" dirty="0" err="1"/>
              <a:t>dia</a:t>
            </a:r>
            <a:r>
              <a:rPr lang="en-US" dirty="0"/>
              <a:t> </a:t>
            </a:r>
            <a:r>
              <a:rPr lang="en-US" dirty="0" err="1"/>
              <a:t>mientras</a:t>
            </a:r>
            <a:r>
              <a:rPr lang="en-US" dirty="0"/>
              <a:t> Jesus </a:t>
            </a:r>
            <a:r>
              <a:rPr lang="en-US" dirty="0" err="1"/>
              <a:t>observaba</a:t>
            </a:r>
            <a:r>
              <a:rPr lang="en-US" dirty="0"/>
              <a:t> a las personas, Jesus le </a:t>
            </a:r>
            <a:r>
              <a:rPr lang="en-US" dirty="0" err="1"/>
              <a:t>dijo</a:t>
            </a:r>
            <a:r>
              <a:rPr lang="en-US" dirty="0"/>
              <a:t> a sus </a:t>
            </a:r>
            <a:r>
              <a:rPr lang="en-US" dirty="0" err="1"/>
              <a:t>discipulos</a:t>
            </a:r>
            <a:r>
              <a:rPr lang="en-US" dirty="0"/>
              <a:t> que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trabajo</a:t>
            </a:r>
            <a:r>
              <a:rPr lang="en-US" dirty="0"/>
              <a:t> a </a:t>
            </a:r>
            <a:r>
              <a:rPr lang="en-US" dirty="0" err="1"/>
              <a:t>realizar</a:t>
            </a:r>
            <a:r>
              <a:rPr lang="en-US" dirty="0"/>
              <a:t> era </a:t>
            </a:r>
            <a:r>
              <a:rPr lang="en-US" dirty="0" err="1"/>
              <a:t>muchisimo</a:t>
            </a:r>
            <a:r>
              <a:rPr lang="en-US" dirty="0"/>
              <a:t> y que se </a:t>
            </a:r>
            <a:r>
              <a:rPr lang="en-US" dirty="0" err="1"/>
              <a:t>necesitaria</a:t>
            </a:r>
            <a:r>
              <a:rPr lang="en-US" dirty="0"/>
              <a:t> de mas personas para </a:t>
            </a:r>
            <a:r>
              <a:rPr lang="en-US" dirty="0" err="1"/>
              <a:t>realizar</a:t>
            </a:r>
            <a:r>
              <a:rPr lang="en-US" dirty="0"/>
              <a:t> la labor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2752296-4BE1-ABD1-BCFD-0F5BD7DC71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02400" y="2190115"/>
            <a:ext cx="5238115" cy="428625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48248A15-7826-3849-EE7D-8B0EB6B0178F}"/>
              </a:ext>
            </a:extLst>
          </p:cNvPr>
          <p:cNvSpPr/>
          <p:nvPr/>
        </p:nvSpPr>
        <p:spPr>
          <a:xfrm>
            <a:off x="6652577" y="381635"/>
            <a:ext cx="4937760" cy="1808480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30AB5DA-ACE3-5B1F-48D9-072B0809FB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24966"/>
            <a:ext cx="5943600" cy="6808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293853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7AD3635-AFB6-168E-AC96-54C52D5490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1200" y="2607310"/>
            <a:ext cx="4724399" cy="341757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25E4B17-28D4-D32E-4DB4-70F2C1230458}"/>
              </a:ext>
            </a:extLst>
          </p:cNvPr>
          <p:cNvSpPr/>
          <p:nvPr/>
        </p:nvSpPr>
        <p:spPr>
          <a:xfrm>
            <a:off x="833120" y="494030"/>
            <a:ext cx="4846320" cy="208915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F0C0169-904D-ACA2-2BD1-69059BA301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6508" y="657656"/>
            <a:ext cx="4139543" cy="1761897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C2C1C63-970A-936F-1396-B88AAB65E04A}"/>
              </a:ext>
            </a:extLst>
          </p:cNvPr>
          <p:cNvSpPr/>
          <p:nvPr/>
        </p:nvSpPr>
        <p:spPr>
          <a:xfrm>
            <a:off x="345440" y="213360"/>
            <a:ext cx="5821680" cy="6431280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6AD4B11-BAAA-F635-26B9-6E310087AA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8400" y="213361"/>
            <a:ext cx="5821680" cy="6431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876704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B9D68FC-13A7-9571-40B5-2C69789B35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1" y="674244"/>
            <a:ext cx="5933439" cy="5218833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4F3EA749-96BA-F9E0-6D25-7C7BAE483B74}"/>
              </a:ext>
            </a:extLst>
          </p:cNvPr>
          <p:cNvSpPr/>
          <p:nvPr/>
        </p:nvSpPr>
        <p:spPr>
          <a:xfrm>
            <a:off x="121920" y="121920"/>
            <a:ext cx="11877040" cy="6532880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1C7B3FA-0878-0C05-CE98-0B40A41D7967}"/>
              </a:ext>
            </a:extLst>
          </p:cNvPr>
          <p:cNvCxnSpPr>
            <a:stCxn id="6" idx="0"/>
            <a:endCxn id="6" idx="2"/>
          </p:cNvCxnSpPr>
          <p:nvPr/>
        </p:nvCxnSpPr>
        <p:spPr>
          <a:xfrm>
            <a:off x="6060440" y="121920"/>
            <a:ext cx="0" cy="653288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1" name="Picture 10">
            <a:extLst>
              <a:ext uri="{FF2B5EF4-FFF2-40B4-BE49-F238E27FC236}">
                <a16:creationId xmlns:a16="http://schemas.microsoft.com/office/drawing/2014/main" id="{CA07EA50-41B9-DA56-BF6A-DB7C764643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71237" y="121920"/>
            <a:ext cx="5855969" cy="2214205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7AF69E31-7B47-241C-C48F-C08052DE6333}"/>
              </a:ext>
            </a:extLst>
          </p:cNvPr>
          <p:cNvSpPr/>
          <p:nvPr/>
        </p:nvSpPr>
        <p:spPr>
          <a:xfrm>
            <a:off x="6949443" y="5625474"/>
            <a:ext cx="4582152" cy="94270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B84311F-1A17-337C-F467-551045C88344}"/>
              </a:ext>
            </a:extLst>
          </p:cNvPr>
          <p:cNvSpPr txBox="1"/>
          <p:nvPr/>
        </p:nvSpPr>
        <p:spPr>
          <a:xfrm>
            <a:off x="7101848" y="5818584"/>
            <a:ext cx="45288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/>
              <a:t>Puedes</a:t>
            </a:r>
            <a:r>
              <a:rPr lang="en-US" sz="2400" dirty="0"/>
              <a:t> </a:t>
            </a:r>
            <a:r>
              <a:rPr lang="en-US" sz="2400" dirty="0" err="1"/>
              <a:t>aprenderte</a:t>
            </a:r>
            <a:r>
              <a:rPr lang="en-US" sz="2400" dirty="0"/>
              <a:t> </a:t>
            </a:r>
            <a:r>
              <a:rPr lang="en-US" sz="2400" dirty="0" err="1"/>
              <a:t>los</a:t>
            </a:r>
            <a:r>
              <a:rPr lang="en-US" sz="2400" dirty="0"/>
              <a:t> </a:t>
            </a:r>
            <a:r>
              <a:rPr lang="en-US" sz="2400" dirty="0" err="1"/>
              <a:t>nombres</a:t>
            </a:r>
            <a:r>
              <a:rPr lang="en-US" sz="2400" dirty="0"/>
              <a:t>?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7282247-79BC-F6ED-375B-6481D5A1DC5B}"/>
              </a:ext>
            </a:extLst>
          </p:cNvPr>
          <p:cNvSpPr/>
          <p:nvPr/>
        </p:nvSpPr>
        <p:spPr>
          <a:xfrm>
            <a:off x="6589395" y="1849120"/>
            <a:ext cx="2422525" cy="370910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F245F4C-913F-EC36-14C1-A45661237460}"/>
              </a:ext>
            </a:extLst>
          </p:cNvPr>
          <p:cNvSpPr txBox="1"/>
          <p:nvPr/>
        </p:nvSpPr>
        <p:spPr>
          <a:xfrm>
            <a:off x="6689090" y="1470490"/>
            <a:ext cx="468122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Jesus llamo a 12 uno por uno:</a:t>
            </a:r>
          </a:p>
          <a:p>
            <a:r>
              <a:rPr lang="en-US" sz="2000" dirty="0"/>
              <a:t>Pedro</a:t>
            </a:r>
          </a:p>
          <a:p>
            <a:r>
              <a:rPr lang="en-US" sz="2000" dirty="0"/>
              <a:t>Andres</a:t>
            </a:r>
          </a:p>
          <a:p>
            <a:r>
              <a:rPr lang="en-US" sz="2000" dirty="0"/>
              <a:t>Jacobo</a:t>
            </a:r>
          </a:p>
          <a:p>
            <a:r>
              <a:rPr lang="en-US" sz="2000" dirty="0"/>
              <a:t>Juan</a:t>
            </a:r>
          </a:p>
          <a:p>
            <a:r>
              <a:rPr lang="en-US" sz="2000" dirty="0"/>
              <a:t>Felipe</a:t>
            </a:r>
          </a:p>
          <a:p>
            <a:r>
              <a:rPr lang="en-US" sz="2000" dirty="0"/>
              <a:t>Bartolome</a:t>
            </a:r>
          </a:p>
          <a:p>
            <a:r>
              <a:rPr lang="en-US" sz="2000" dirty="0"/>
              <a:t>Tomas</a:t>
            </a:r>
          </a:p>
          <a:p>
            <a:r>
              <a:rPr lang="en-US" sz="2000" dirty="0"/>
              <a:t>Mateo</a:t>
            </a:r>
          </a:p>
          <a:p>
            <a:r>
              <a:rPr lang="en-US" sz="2000" dirty="0"/>
              <a:t>Jacobo </a:t>
            </a:r>
            <a:r>
              <a:rPr lang="en-US" sz="2000" dirty="0" err="1"/>
              <a:t>hijo</a:t>
            </a:r>
            <a:r>
              <a:rPr lang="en-US" sz="2000" dirty="0"/>
              <a:t> de </a:t>
            </a:r>
            <a:r>
              <a:rPr lang="en-US" sz="2000" dirty="0" err="1"/>
              <a:t>Alfeo</a:t>
            </a:r>
            <a:endParaRPr lang="en-US" sz="2000" dirty="0"/>
          </a:p>
          <a:p>
            <a:r>
              <a:rPr lang="en-US" sz="2000" dirty="0" err="1"/>
              <a:t>Lebeo</a:t>
            </a:r>
            <a:endParaRPr lang="en-US" sz="2000" dirty="0"/>
          </a:p>
          <a:p>
            <a:r>
              <a:rPr lang="en-US" sz="2000" dirty="0"/>
              <a:t>Simon </a:t>
            </a:r>
            <a:r>
              <a:rPr lang="en-US" sz="2000" dirty="0" err="1"/>
              <a:t>el</a:t>
            </a:r>
            <a:r>
              <a:rPr lang="en-US" sz="2000" dirty="0"/>
              <a:t> </a:t>
            </a:r>
            <a:r>
              <a:rPr lang="en-US" sz="2000" dirty="0" err="1"/>
              <a:t>Cananista</a:t>
            </a:r>
            <a:endParaRPr lang="en-US" sz="2000" dirty="0"/>
          </a:p>
          <a:p>
            <a:r>
              <a:rPr lang="en-US" sz="2000" dirty="0"/>
              <a:t>Judas </a:t>
            </a:r>
            <a:r>
              <a:rPr lang="en-US" sz="2000" dirty="0" err="1"/>
              <a:t>Iscariote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60358828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CEC5D1A-CA91-43C4-E279-052B37F604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92080" y="2550160"/>
            <a:ext cx="5477999" cy="359664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145FA47F-A864-BDBE-69EF-4DDDC06D6F31}"/>
              </a:ext>
            </a:extLst>
          </p:cNvPr>
          <p:cNvSpPr/>
          <p:nvPr/>
        </p:nvSpPr>
        <p:spPr>
          <a:xfrm>
            <a:off x="6766560" y="629920"/>
            <a:ext cx="4460240" cy="146304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CA8F705-3C5C-96CE-D7E0-CE8CB6B4F3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8839" y="788366"/>
            <a:ext cx="3895682" cy="1146147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DF63E58-50B7-FAFE-69A7-5592CEC0B66D}"/>
              </a:ext>
            </a:extLst>
          </p:cNvPr>
          <p:cNvSpPr/>
          <p:nvPr/>
        </p:nvSpPr>
        <p:spPr>
          <a:xfrm>
            <a:off x="152400" y="142240"/>
            <a:ext cx="11917679" cy="6532880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B924810-8E47-EED9-4C30-CE6E5413F7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24775"/>
            <a:ext cx="6309801" cy="6490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622859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2910C9C-0642-CC22-AA0F-F4133A51E14F}"/>
              </a:ext>
            </a:extLst>
          </p:cNvPr>
          <p:cNvSpPr/>
          <p:nvPr/>
        </p:nvSpPr>
        <p:spPr>
          <a:xfrm>
            <a:off x="185057" y="130629"/>
            <a:ext cx="11604172" cy="6379028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1891362-6280-9726-91C9-4A901946B662}"/>
              </a:ext>
            </a:extLst>
          </p:cNvPr>
          <p:cNvCxnSpPr>
            <a:stCxn id="4" idx="0"/>
            <a:endCxn id="4" idx="2"/>
          </p:cNvCxnSpPr>
          <p:nvPr/>
        </p:nvCxnSpPr>
        <p:spPr>
          <a:xfrm>
            <a:off x="5987143" y="130629"/>
            <a:ext cx="0" cy="637902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1" name="Picture 10">
            <a:extLst>
              <a:ext uri="{FF2B5EF4-FFF2-40B4-BE49-F238E27FC236}">
                <a16:creationId xmlns:a16="http://schemas.microsoft.com/office/drawing/2014/main" id="{114D4376-19F4-15B6-39D7-09E74435ED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8786" y="130629"/>
            <a:ext cx="5638800" cy="628105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0AD5CEC-4BE2-CFF8-987B-BFCB6FE118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97263" y="950847"/>
            <a:ext cx="4426080" cy="297510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5399C7C-0746-1025-A8A7-5A5CCECAD1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97263" y="762833"/>
            <a:ext cx="4340728" cy="308557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C1EC8D07-43BF-7140-A192-870F31B0B9C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033" y="201386"/>
            <a:ext cx="5514134" cy="4474027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21A344EB-71D6-319D-8CD0-2C5FB44E6826}"/>
              </a:ext>
            </a:extLst>
          </p:cNvPr>
          <p:cNvSpPr/>
          <p:nvPr/>
        </p:nvSpPr>
        <p:spPr>
          <a:xfrm>
            <a:off x="329033" y="4702629"/>
            <a:ext cx="5514134" cy="1709057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72199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88DED74-64F8-5438-1ECB-3CE3C00F7D6C}"/>
              </a:ext>
            </a:extLst>
          </p:cNvPr>
          <p:cNvSpPr/>
          <p:nvPr/>
        </p:nvSpPr>
        <p:spPr>
          <a:xfrm>
            <a:off x="315686" y="250371"/>
            <a:ext cx="11615057" cy="6379029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158774A-49F4-63F1-F73C-2DF1562357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887" y="272141"/>
            <a:ext cx="11484427" cy="635725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B8B7DE0-5A83-002C-8793-2A818E8B36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98744" y="1168508"/>
            <a:ext cx="4316342" cy="4194412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C1901C67-C9FA-8289-76FA-BF5AEBD3F78B}"/>
              </a:ext>
            </a:extLst>
          </p:cNvPr>
          <p:cNvSpPr/>
          <p:nvPr/>
        </p:nvSpPr>
        <p:spPr>
          <a:xfrm>
            <a:off x="6716486" y="762000"/>
            <a:ext cx="4626428" cy="5116286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515423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180</TotalTime>
  <Words>80</Words>
  <Application>Microsoft Office PowerPoint</Application>
  <PresentationFormat>Widescreen</PresentationFormat>
  <Paragraphs>20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Algerian</vt:lpstr>
      <vt:lpstr>Arial</vt:lpstr>
      <vt:lpstr>Calibri</vt:lpstr>
      <vt:lpstr>Calibri Light</vt:lpstr>
      <vt:lpstr>Franklin Gothic Book</vt:lpstr>
      <vt:lpstr>Freestyle Script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Jazmin medina</dc:creator>
  <cp:lastModifiedBy>Jazmin medina</cp:lastModifiedBy>
  <cp:revision>49</cp:revision>
  <dcterms:created xsi:type="dcterms:W3CDTF">2023-09-03T14:07:25Z</dcterms:created>
  <dcterms:modified xsi:type="dcterms:W3CDTF">2023-09-03T17:08:20Z</dcterms:modified>
</cp:coreProperties>
</file>